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1" autoAdjust="0"/>
    <p:restoredTop sz="94660"/>
  </p:normalViewPr>
  <p:slideViewPr>
    <p:cSldViewPr snapToGrid="0">
      <p:cViewPr>
        <p:scale>
          <a:sx n="10" d="100"/>
          <a:sy n="10" d="100"/>
        </p:scale>
        <p:origin x="4218" y="2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AEB4E5-9D17-31CA-2FE3-58B701DB9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00CF098-F8D0-41EB-03F6-5D8AE2964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DCDE28A-FFD8-6E8F-5EA4-F159A4F24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E805AA-C026-77E0-E451-3540A56BA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154B43-3D58-CF6E-F94E-389DF0D82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579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34A99E-68D3-9564-B437-CF13B17B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91B93CB-BFFA-DBD1-10DD-007282CFAE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35D4C4-46ED-CAF7-ABD9-C77445514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814328-B05E-503F-AC33-EA50C650B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37A9C0-A972-9A45-3181-9C0F0532B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2100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9DF9FEF-56E8-DF52-9C72-517FB55DA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DB65916-AA91-E415-4E31-882ED90EE7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CAF4D4F-C841-6071-1447-F189D7AA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C76643-D189-539D-DB9F-B9ACB7ABB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F974A6D-57AB-6512-28A1-F253B473D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545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74D015-FA5A-C76A-A8C3-1AA344F7E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83493C-638A-969C-7335-E9B08B19C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FD00D26-CB04-2489-0FD1-DBDCB3DB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4CCA6A-A1C2-4DB4-8A05-0959435F5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FB1976E-D875-CEB4-CB81-203473010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259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6E1026-694B-065C-2CCB-9097AA38B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428E7A7-DBDB-AB1E-ECD9-1D6C7D2AA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F8BBA2-0B48-FAEF-B427-01840F432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E2EB13-12B8-66D4-25A2-E61FAFF6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BD520D-F651-A714-648C-4A80878E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05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AAA342-DE6F-E182-351A-A0DB14A61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903F3FB-668A-F59C-1B00-9352A31E89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4E5F1D5-D9AA-8295-623E-DBC56DCB1F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9C4F89-29E7-CF5F-2A62-1CD7493B3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6FCD0-1CCC-FAC4-2301-2369C05D4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55A3808-437E-0087-2EA0-44CB0C17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4910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E81DB9-4B84-56C7-D02D-7ADEA1007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FD63C8-25BF-99C8-6571-A0153C024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3756A1-0A82-0DF0-CDD1-0818536AEF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90DF79F-43E3-F95F-FF7A-2C7B315E32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A2754D0-FFCB-B55A-24A1-E2FB672E77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FA1E228-D077-D951-68C9-BD63FA2A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14E5C64-2E5A-EBCE-9A39-356E1E4C0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E5D88A5-3FB4-52E2-98DB-E86C39790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03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600DAD-84B7-FE12-FE56-E0B4ECF6E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7E42616-75B5-CF09-5E2F-9914BA4BE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9AC1778-7346-3F4B-4C7D-A63EC7350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2506238-9938-1CEC-A0CD-E9042F9F3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502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95E9F65-935D-A986-B9EA-1F63F0D0C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C1DFA1F-C245-9154-5921-896E97F3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207F156-F33B-695D-0556-CB0A308FB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3293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50A819-E3E8-CFA9-A647-131932B54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E9677CA-27A2-EEFD-8C26-69389F49F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77E03A-55BB-D047-DFC2-B00D6F242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F671F0-ECBF-A809-A838-73A88B6F9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68C711B-92BE-8337-E88E-E613D6346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061F8D7-AEB4-702A-3929-1EEB08706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521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4D12A1-EC2B-2EAD-4712-41DC9C802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D20F588-2657-9535-3DEF-200A8647DB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8D70CD2-0325-9BCA-1CAF-3923E5580C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EEAE05F-AD03-E6C2-24F2-F76ED2BD6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A5C6898-74AF-A2D7-A90F-3529752A1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20C6A2E-3793-6E67-2E81-70D940BE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66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C1B6CFA-F4BA-9B85-C539-8EAC2B12B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51FDA4-C21D-CBE4-299E-A3449D696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568BB6-DA9F-1551-F654-E19980FEBE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7F7CA-5EB3-4F7E-92AF-F9F53E516B16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7666BA-DE8D-1DAB-F137-6F4120003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6D6D9C-1F58-C3AC-F621-C896DEAC5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4371B-A155-48D6-8D20-18D182F7DE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45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2EB9404-09D8-BFC3-94DF-D690DF5B2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25" y="-6553200"/>
            <a:ext cx="5429250" cy="65532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FD6BB42-3A16-DD70-354E-A90E59CE9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06375" y="-6553200"/>
            <a:ext cx="10858500" cy="1310640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B8357FC-BAC0-AF76-4199-8C4A0AF56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875" y="-6553200"/>
            <a:ext cx="5429250" cy="65532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F3D793C-C87E-EA32-3138-5249D8BC1F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-6553200"/>
            <a:ext cx="5429250" cy="65532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12322175-C640-5E20-4CF9-26A734B84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25" y="-209550"/>
            <a:ext cx="5429250" cy="65532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7336CA46-D5CF-418C-F6CB-C05624A525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875" y="0"/>
            <a:ext cx="5429250" cy="65532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1A227CB-D660-1326-3A33-C05804CE8E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0"/>
            <a:ext cx="542925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68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2EB9404-09D8-BFC3-94DF-D690DF5B2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25" y="-6553200"/>
            <a:ext cx="5429250" cy="65532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FD6BB42-3A16-DD70-354E-A90E59CE9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06375" y="-6553200"/>
            <a:ext cx="10858500" cy="1310640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B8357FC-BAC0-AF76-4199-8C4A0AF56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875" y="-6553200"/>
            <a:ext cx="5429250" cy="65532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F3D793C-C87E-EA32-3138-5249D8BC1F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-6553200"/>
            <a:ext cx="5429250" cy="65532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12322175-C640-5E20-4CF9-26A734B84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25" y="-209550"/>
            <a:ext cx="5429250" cy="65532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7336CA46-D5CF-418C-F6CB-C05624A525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875" y="0"/>
            <a:ext cx="5429250" cy="65532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1A227CB-D660-1326-3A33-C05804CE8E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0"/>
            <a:ext cx="5429250" cy="65532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2A0E602-C56D-F221-0B04-32FD1E9F7C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6350" y="13106400"/>
            <a:ext cx="12192000" cy="588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93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와이드스크린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 JEONGEUN</dc:creator>
  <cp:lastModifiedBy>KO JEONGEUN</cp:lastModifiedBy>
  <cp:revision>1</cp:revision>
  <dcterms:created xsi:type="dcterms:W3CDTF">2022-07-21T06:56:39Z</dcterms:created>
  <dcterms:modified xsi:type="dcterms:W3CDTF">2022-07-21T06:57:49Z</dcterms:modified>
</cp:coreProperties>
</file>