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61" r:id="rId1"/>
  </p:sldMasterIdLst>
  <p:notesMasterIdLst>
    <p:notesMasterId r:id="rId2"/>
  </p:notesMasterIdLst>
  <p:sldIdLst>
    <p:sldId id="271" r:id="rId3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0711" autoAdjust="0"/>
    <p:restoredTop sz="95026" autoAdjust="0"/>
  </p:normalViewPr>
  <p:slideViewPr>
    <p:cSldViewPr snapToGrid="0" showGuides="1">
      <p:cViewPr varScale="1">
        <p:scale>
          <a:sx n="100" d="100"/>
          <a:sy n="100" d="100"/>
        </p:scale>
        <p:origin x="516" y="114"/>
      </p:cViewPr>
      <p:guideLst>
        <p:guide orient="horz" pos="3022"/>
        <p:guide pos="127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presProps" Target="presProps.xml"  /><Relationship Id="rId5" Type="http://schemas.openxmlformats.org/officeDocument/2006/relationships/viewProps" Target="viewProps.xml"  /><Relationship Id="rId6" Type="http://schemas.openxmlformats.org/officeDocument/2006/relationships/theme" Target="theme/theme1.xml"  /><Relationship Id="rId7" Type="http://schemas.openxmlformats.org/officeDocument/2006/relationships/tableStyles" Target="tableStyles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DCD0FB00-3B44-4535-A702-501649658F20}" type="datetime1">
              <a:rPr lang="ko-KR" altLang="en-US"/>
              <a:pPr lvl="0">
                <a:defRPr/>
              </a:pPr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편집하려면 클릭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두 번째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세 번째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네 번째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 번째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3E5462BF-8A4A-4AD6-A8A0-E1730EC5066D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1478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7271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2297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3914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3370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3477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5366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82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924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1513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17BE-7FB2-4578-AC9E-6C2EC6003CAB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8388554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117BE-7FB2-4578-AC9E-6C2EC6003CAB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D0D66-C7CD-4F7D-95D4-5A8229AFDF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339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859" y="0"/>
            <a:ext cx="69762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b="1">
                <a:latin typeface="Arial"/>
                <a:cs typeface="Arial"/>
              </a:rPr>
              <a:t>[</a:t>
            </a:r>
            <a:r>
              <a:rPr lang="ko-KR" altLang="en-US" b="1">
                <a:solidFill>
                  <a:srgbClr val="ff3399"/>
                </a:solidFill>
                <a:latin typeface="Arial"/>
                <a:cs typeface="Arial"/>
              </a:rPr>
              <a:t>도</a:t>
            </a:r>
            <a:r>
              <a:rPr lang="en-US" altLang="ko-KR" b="1">
                <a:solidFill>
                  <a:srgbClr val="ff3399"/>
                </a:solidFill>
                <a:latin typeface="Arial"/>
                <a:cs typeface="Arial"/>
              </a:rPr>
              <a:t>2</a:t>
            </a:r>
            <a:r>
              <a:rPr lang="en-US" altLang="ko-KR" b="1">
                <a:latin typeface="Arial"/>
                <a:cs typeface="Arial"/>
              </a:rPr>
              <a:t>]</a:t>
            </a:r>
            <a:endParaRPr lang="ko-KR" altLang="en-US" b="1">
              <a:latin typeface="Arial"/>
              <a:cs typeface="Arial"/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1365251" y="3585406"/>
            <a:ext cx="216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03051" y="3460238"/>
            <a:ext cx="396262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1000">
                <a:latin typeface="Arial"/>
                <a:cs typeface="Arial"/>
              </a:rPr>
              <a:t>500</a:t>
            </a:r>
            <a:endParaRPr lang="ko-KR" altLang="en-US" sz="1000">
              <a:latin typeface="Arial"/>
              <a:cs typeface="Arial"/>
            </a:endParaRPr>
          </a:p>
        </p:txBody>
      </p:sp>
      <p:cxnSp>
        <p:nvCxnSpPr>
          <p:cNvPr id="12" name="직선 연결선 11"/>
          <p:cNvCxnSpPr/>
          <p:nvPr/>
        </p:nvCxnSpPr>
        <p:spPr>
          <a:xfrm>
            <a:off x="1365251" y="3222174"/>
            <a:ext cx="216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97252" y="3096177"/>
            <a:ext cx="502061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1000">
                <a:latin typeface="Arial"/>
                <a:cs typeface="Arial"/>
              </a:rPr>
              <a:t>1,000</a:t>
            </a:r>
            <a:endParaRPr lang="ko-KR" altLang="en-US" sz="1000">
              <a:latin typeface="Arial"/>
              <a:cs typeface="Arial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365251" y="2644763"/>
            <a:ext cx="216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897252" y="2523846"/>
            <a:ext cx="502061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1000">
                <a:latin typeface="Arial"/>
                <a:cs typeface="Arial"/>
              </a:rPr>
              <a:t>3,000</a:t>
            </a:r>
            <a:endParaRPr lang="ko-KR" altLang="en-US" sz="1000">
              <a:latin typeface="Arial"/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48549" y="967594"/>
            <a:ext cx="450764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1100">
                <a:latin typeface="Arial"/>
                <a:cs typeface="Arial"/>
              </a:rPr>
              <a:t>(bp)</a:t>
            </a:r>
            <a:endParaRPr lang="ko-KR" altLang="en-US" sz="1100">
              <a:latin typeface="Arial"/>
              <a:cs typeface="Arial"/>
            </a:endParaRPr>
          </a:p>
        </p:txBody>
      </p:sp>
      <p:cxnSp>
        <p:nvCxnSpPr>
          <p:cNvPr id="26" name="직선 연결선 25"/>
          <p:cNvCxnSpPr/>
          <p:nvPr/>
        </p:nvCxnSpPr>
        <p:spPr>
          <a:xfrm>
            <a:off x="1365251" y="2822671"/>
            <a:ext cx="216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897252" y="2691231"/>
            <a:ext cx="502061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1000">
                <a:latin typeface="Arial"/>
                <a:cs typeface="Arial"/>
              </a:rPr>
              <a:t>2,000</a:t>
            </a:r>
            <a:endParaRPr lang="ko-KR" altLang="en-US" sz="1000">
              <a:latin typeface="Arial"/>
              <a:cs typeface="Arial"/>
            </a:endParaRPr>
          </a:p>
        </p:txBody>
      </p:sp>
      <p:cxnSp>
        <p:nvCxnSpPr>
          <p:cNvPr id="28" name="직선 연결선 27"/>
          <p:cNvCxnSpPr/>
          <p:nvPr/>
        </p:nvCxnSpPr>
        <p:spPr>
          <a:xfrm>
            <a:off x="1365251" y="2982690"/>
            <a:ext cx="216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897252" y="2855533"/>
            <a:ext cx="502061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1000">
                <a:latin typeface="Arial"/>
                <a:cs typeface="Arial"/>
              </a:rPr>
              <a:t>1,500</a:t>
            </a:r>
            <a:endParaRPr lang="ko-KR" altLang="en-US" sz="1000">
              <a:latin typeface="Arial"/>
              <a:cs typeface="Arial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499635" y="952205"/>
            <a:ext cx="5408759" cy="265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200">
                <a:latin typeface="Arial"/>
                <a:cs typeface="Arial"/>
              </a:rPr>
              <a:t>M       </a:t>
            </a:r>
            <a:r>
              <a:rPr lang="ko-KR" altLang="en-US" sz="1200">
                <a:latin typeface="Arial"/>
                <a:cs typeface="Arial"/>
              </a:rPr>
              <a:t>White-PDRN™      </a:t>
            </a:r>
            <a:r>
              <a:rPr lang="en-US" altLang="ko-KR" sz="1200">
                <a:latin typeface="Arial"/>
                <a:cs typeface="Arial"/>
              </a:rPr>
              <a:t>M          </a:t>
            </a:r>
            <a:endParaRPr lang="en-US" altLang="ko-KR" sz="1200">
              <a:latin typeface="Arial"/>
              <a:cs typeface="Arial"/>
            </a:endParaRPr>
          </a:p>
        </p:txBody>
      </p:sp>
      <p:cxnSp>
        <p:nvCxnSpPr>
          <p:cNvPr id="34" name="직선 연결선 33"/>
          <p:cNvCxnSpPr/>
          <p:nvPr/>
        </p:nvCxnSpPr>
        <p:spPr>
          <a:xfrm>
            <a:off x="1365251" y="2314565"/>
            <a:ext cx="216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826720" y="2188568"/>
            <a:ext cx="572593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1000">
                <a:latin typeface="Arial"/>
                <a:cs typeface="Arial"/>
              </a:rPr>
              <a:t>10,000</a:t>
            </a:r>
            <a:endParaRPr lang="ko-KR" altLang="en-US" sz="1000">
              <a:latin typeface="Arial"/>
              <a:cs typeface="Arial"/>
            </a:endParaRPr>
          </a:p>
        </p:txBody>
      </p:sp>
      <p:cxnSp>
        <p:nvCxnSpPr>
          <p:cNvPr id="36" name="직선 연결선 35"/>
          <p:cNvCxnSpPr/>
          <p:nvPr/>
        </p:nvCxnSpPr>
        <p:spPr>
          <a:xfrm>
            <a:off x="1365251" y="4114085"/>
            <a:ext cx="216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03051" y="3988917"/>
            <a:ext cx="396262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1000">
                <a:latin typeface="Arial"/>
                <a:cs typeface="Arial"/>
              </a:rPr>
              <a:t>100</a:t>
            </a:r>
            <a:endParaRPr lang="ko-KR" altLang="en-US" sz="1000">
              <a:latin typeface="Arial"/>
              <a:cs typeface="Arial"/>
            </a:endParaRPr>
          </a:p>
        </p:txBody>
      </p:sp>
      <p:cxnSp>
        <p:nvCxnSpPr>
          <p:cNvPr id="38" name="직선 연결선 37"/>
          <p:cNvCxnSpPr/>
          <p:nvPr/>
        </p:nvCxnSpPr>
        <p:spPr>
          <a:xfrm>
            <a:off x="1365251" y="3959524"/>
            <a:ext cx="216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003051" y="3834356"/>
            <a:ext cx="396262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1000">
                <a:latin typeface="Arial"/>
                <a:cs typeface="Arial"/>
              </a:rPr>
              <a:t>200</a:t>
            </a:r>
            <a:endParaRPr lang="ko-KR" altLang="en-US" sz="1000">
              <a:latin typeface="Arial"/>
              <a:cs typeface="Arial"/>
            </a:endParaRPr>
          </a:p>
        </p:txBody>
      </p:sp>
      <p:cxnSp>
        <p:nvCxnSpPr>
          <p:cNvPr id="40" name="직선 연결선 39"/>
          <p:cNvCxnSpPr/>
          <p:nvPr/>
        </p:nvCxnSpPr>
        <p:spPr>
          <a:xfrm>
            <a:off x="1365251" y="3824059"/>
            <a:ext cx="216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003051" y="3698891"/>
            <a:ext cx="396262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1000">
                <a:latin typeface="Arial"/>
                <a:cs typeface="Arial"/>
              </a:rPr>
              <a:t>300</a:t>
            </a:r>
            <a:endParaRPr lang="ko-KR" altLang="en-US" sz="1000">
              <a:latin typeface="Arial"/>
              <a:cs typeface="Arial"/>
            </a:endParaRPr>
          </a:p>
        </p:txBody>
      </p:sp>
      <p:cxnSp>
        <p:nvCxnSpPr>
          <p:cNvPr id="42" name="직선 연결선 41"/>
          <p:cNvCxnSpPr/>
          <p:nvPr/>
        </p:nvCxnSpPr>
        <p:spPr>
          <a:xfrm>
            <a:off x="1365251" y="3699600"/>
            <a:ext cx="216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003051" y="3574432"/>
            <a:ext cx="396262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1000">
                <a:latin typeface="Arial"/>
                <a:cs typeface="Arial"/>
              </a:rPr>
              <a:t>400</a:t>
            </a:r>
            <a:endParaRPr lang="ko-KR" altLang="en-US" sz="1000">
              <a:latin typeface="Arial"/>
              <a:cs typeface="Arial"/>
            </a:endParaRPr>
          </a:p>
        </p:txBody>
      </p:sp>
      <p:pic>
        <p:nvPicPr>
          <p:cNvPr id="44" name="그림 4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574907" y="1252946"/>
            <a:ext cx="3342410" cy="4119352"/>
          </a:xfrm>
          <a:prstGeom prst="rect">
            <a:avLst/>
          </a:prstGeom>
        </p:spPr>
      </p:pic>
      <p:sp>
        <p:nvSpPr>
          <p:cNvPr id="45" name=""/>
          <p:cNvSpPr txBox="1"/>
          <p:nvPr/>
        </p:nvSpPr>
        <p:spPr>
          <a:xfrm>
            <a:off x="3700639" y="765421"/>
            <a:ext cx="1368775" cy="444818"/>
          </a:xfrm>
          <a:prstGeom prst="rect">
            <a:avLst/>
          </a:prstGeom>
        </p:spPr>
        <p:txBody>
          <a:bodyPr wrap="square">
            <a:spAutoFit/>
          </a:bodyPr>
          <a:p>
            <a:pPr lvl="0" algn="ctr">
              <a:defRPr/>
            </a:pPr>
            <a:r>
              <a:rPr lang="ko-KR" altLang="en-US" sz="1200">
                <a:latin typeface="Arial"/>
                <a:cs typeface="Arial"/>
              </a:rPr>
              <a:t>하이드롤라이즈</a:t>
            </a:r>
            <a:endParaRPr lang="ko-KR" altLang="en-US" sz="1200">
              <a:latin typeface="Arial"/>
              <a:cs typeface="Arial"/>
            </a:endParaRPr>
          </a:p>
          <a:p>
            <a:pPr lvl="0" algn="ctr">
              <a:defRPr/>
            </a:pPr>
            <a:r>
              <a:rPr lang="ko-KR" altLang="en-US" sz="1200">
                <a:latin typeface="Arial"/>
                <a:cs typeface="Arial"/>
              </a:rPr>
              <a:t>디엔에이</a:t>
            </a:r>
            <a:endParaRPr lang="ko-KR" altLang="en-US" sz="12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17</ep:Words>
  <ep:PresentationFormat>와이드스크린</ep:PresentationFormat>
  <ep:Paragraphs>15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Office 테마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2023-11-04T08:31:52.000</dcterms:created>
  <dc:creator>장승희</dc:creator>
  <cp:lastModifiedBy>CKH</cp:lastModifiedBy>
  <dcterms:modified xsi:type="dcterms:W3CDTF">2026-01-05T01:38:06.234</dcterms:modified>
  <cp:revision>94</cp:revision>
  <dc:title>PowerPoint 프레젠테이션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