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"/>
  </p:notesMasterIdLst>
  <p:sldIdLst>
    <p:sldId id="261" r:id="rId2"/>
    <p:sldId id="262" r:id="rId3"/>
  </p:sldIdLst>
  <p:sldSz cx="12192000" cy="6858000"/>
  <p:notesSz cx="6786563" cy="99187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16" autoAdjust="0"/>
  </p:normalViewPr>
  <p:slideViewPr>
    <p:cSldViewPr snapToGrid="0">
      <p:cViewPr varScale="1">
        <p:scale>
          <a:sx n="66" d="100"/>
          <a:sy n="66" d="100"/>
        </p:scale>
        <p:origin x="616" y="32"/>
      </p:cViewPr>
      <p:guideLst>
        <p:guide orient="horz" pos="295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84" cy="496491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3395" y="0"/>
            <a:ext cx="2941584" cy="496491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6326F52F-22AC-4257-B6C9-40DD15815133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1537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340" y="4772968"/>
            <a:ext cx="5429884" cy="3905300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2209"/>
            <a:ext cx="2941584" cy="496491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3395" y="9422209"/>
            <a:ext cx="2941584" cy="496491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A283EAA0-0C36-44D3-AB6A-E4FEE61816E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69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3EAA0-0C36-44D3-AB6A-E4FEE61816E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05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154C8D-3A2E-C656-ED16-E069403C2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DECA257-E70D-EB95-5637-855373E95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ADB97A-85FD-A19D-4EBA-D3CB2296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7BE-7FB2-4578-AC9E-6C2EC6003CAB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C3C0A0E-E605-5DD4-41AC-908E5B35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7B6B10-67C7-B1BE-1923-EAA35B90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0D66-C7CD-4F7D-95D4-5A8229AFDF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52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75701A-6C30-9DBF-3582-0203FEE9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81D5C7C-AA94-6909-C972-6C23DE4A6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41A0FB-4068-4538-2A6F-BD07C712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7BE-7FB2-4578-AC9E-6C2EC6003CAB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18B25D-3960-1FE7-C6E0-4B1FFC3E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313EAEA-3114-5561-7ADE-92DBF418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0D66-C7CD-4F7D-95D4-5A8229AFDF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183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8F1E20C-8361-BDB5-4393-D04072F69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2C14A28-182C-41BF-04FC-86DA9E096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E3422F-A447-F087-DFA7-CE4775E7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7BE-7FB2-4578-AC9E-6C2EC6003CAB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CC9B06D-C3AE-E6C9-31F5-7E8C9CED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D70462-1066-3710-7344-19BAE462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0D66-C7CD-4F7D-95D4-5A8229AFDF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297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BCA786-9454-F6CD-2907-4B1130F1F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1D1B94-A34C-284E-D0CB-15C5BDE31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70DBDD-75CE-E71E-4FEE-ABC679AE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7BE-7FB2-4578-AC9E-6C2EC6003CAB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3677A4-E9B4-DD94-D4FE-488644E8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0B2E21-BFDB-AFFC-2DE7-604FB736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0D66-C7CD-4F7D-95D4-5A8229AFDF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38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86B59C-0846-7F9A-BC45-DEE791E7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CEF5DDF-8A7E-A59D-4A7A-7FF879973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CDA2A5-7744-BB03-7508-E83AF54C3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7BE-7FB2-4578-AC9E-6C2EC6003CAB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28F45E9-B80B-C8B9-44CF-F992E66EA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DD06D4-90C7-276F-BD7B-58FF133DB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0D66-C7CD-4F7D-95D4-5A8229AFDF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37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B24E4D-FFFF-977A-2351-4B8B3EA7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D83ECA-4245-798C-09CD-36C4F5C37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3EE3223-5374-1A7A-177E-E9CC6C1AA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8EB91EC-4070-3C33-A962-F030CC64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7BE-7FB2-4578-AC9E-6C2EC6003CAB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CFCBB2C-7143-88CF-99CB-262C78E0D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FC7293-70E7-B186-182B-E2185697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0D66-C7CD-4F7D-95D4-5A8229AFDF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13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1E8AEE-8050-3162-777F-E46E7A34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135106-58C1-B9D7-24AA-78237B78E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82CAA48-8462-8B30-3CE4-AA51E405A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4273A19-7016-8866-820F-FF0714574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9E7C147-D6D1-3DED-7A2E-B2B999CC8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D1924F2-79B2-8D37-EA45-2EC1A105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7BE-7FB2-4578-AC9E-6C2EC6003CAB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8F6EFE-86D2-D009-1712-20251058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EA2CED1-3876-F6EE-21E9-C7CDB758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0D66-C7CD-4F7D-95D4-5A8229AFDF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13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622AA3-E650-A999-08CF-E7A8D8B3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041ACF2-11F5-30F7-606C-6AD766DC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7BE-7FB2-4578-AC9E-6C2EC6003CAB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061DC2-4A8F-3F3A-E155-05B11EA0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1232594-D9AC-206F-8749-AEFEB093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0D66-C7CD-4F7D-95D4-5A8229AFDF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14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FF4E6A0-3B6C-B919-3503-EB3DD89B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7BE-7FB2-4578-AC9E-6C2EC6003CAB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11AC01F-7BA7-6491-FE54-28FCC50A4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ABC556E-4660-9A72-18D7-0D7BF505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0D66-C7CD-4F7D-95D4-5A8229AFDF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331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DD2674-044D-26E8-4E36-8D48EEB0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96D0A5-3908-DCAC-282A-27CFEFBDB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F80D33-A4FD-76EB-AD56-AECB0007B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FE7DE12-EC75-F816-3A55-18215C81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7BE-7FB2-4578-AC9E-6C2EC6003CAB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ABBD489-7F9D-99CA-6380-C47FE38E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BAB3A78-1304-1F89-4FB2-4283EB9C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0D66-C7CD-4F7D-95D4-5A8229AFDF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84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9690FF-B39C-C971-8854-2EFF8D09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4F0F5B6-2FA1-D55D-7A96-EE9A13D4D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BE57AB-F52F-5440-22CD-D0D5D00DB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C2A9F5A-DED0-8524-22B2-AFF7811ED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17BE-7FB2-4578-AC9E-6C2EC6003CAB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7684EC-EF5D-D2F3-A5E8-92C840D8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924190-259E-6855-AD9D-8417DA61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D0D66-C7CD-4F7D-95D4-5A8229AFDF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328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6130212-A126-F401-3D5A-A35E64AA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9B4F25C-C672-898A-EE1F-DB8608B91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99EA40-9471-81B6-FF6E-5D5AAB23E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117BE-7FB2-4578-AC9E-6C2EC6003CAB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09A853-024E-F2BB-9631-4A574B8A1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52BDB5-C451-17FF-D9DE-0B1D6A060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0D66-C7CD-4F7D-95D4-5A8229AFDF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775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3139501-6884-6A3D-8B7E-DB6E33FB55F1}"/>
              </a:ext>
            </a:extLst>
          </p:cNvPr>
          <p:cNvSpPr txBox="1"/>
          <p:nvPr/>
        </p:nvSpPr>
        <p:spPr>
          <a:xfrm>
            <a:off x="561791" y="1163220"/>
            <a:ext cx="3643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+mn-ea"/>
              </a:rPr>
              <a:t>1. </a:t>
            </a:r>
            <a:r>
              <a:rPr lang="ko-KR" altLang="en-US" sz="1600" b="1" dirty="0">
                <a:latin typeface="+mn-ea"/>
              </a:rPr>
              <a:t>특허 출원번호</a:t>
            </a:r>
            <a:r>
              <a:rPr lang="en-US" altLang="ko-KR" sz="1600" b="1" dirty="0">
                <a:latin typeface="+mn-ea"/>
              </a:rPr>
              <a:t>: 10-2024-0139793 </a:t>
            </a:r>
            <a:endParaRPr lang="ko-KR" altLang="en-US" sz="1600" b="1" dirty="0">
              <a:latin typeface="+mn-ea"/>
            </a:endParaRP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8BD8A987-D09D-41D8-4AB2-0B2CD64C7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95042"/>
              </p:ext>
            </p:extLst>
          </p:nvPr>
        </p:nvGraphicFramePr>
        <p:xfrm>
          <a:off x="639360" y="1669377"/>
          <a:ext cx="10913278" cy="472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2348">
                  <a:extLst>
                    <a:ext uri="{9D8B030D-6E8A-4147-A177-3AD203B41FA5}">
                      <a16:colId xmlns:a16="http://schemas.microsoft.com/office/drawing/2014/main" val="1419459038"/>
                    </a:ext>
                  </a:extLst>
                </a:gridCol>
                <a:gridCol w="4380930">
                  <a:extLst>
                    <a:ext uri="{9D8B030D-6E8A-4147-A177-3AD203B41FA5}">
                      <a16:colId xmlns:a16="http://schemas.microsoft.com/office/drawing/2014/main" val="492718098"/>
                    </a:ext>
                  </a:extLst>
                </a:gridCol>
              </a:tblGrid>
              <a:tr h="4558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ko-KR" altLang="en-US" dirty="0" err="1">
                          <a:solidFill>
                            <a:schemeClr val="bg1"/>
                          </a:solidFill>
                        </a:rPr>
                        <a:t>두피각질개선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bg1"/>
                          </a:solidFill>
                        </a:rPr>
                        <a:t>2. </a:t>
                      </a:r>
                      <a:r>
                        <a:rPr lang="ko-KR" altLang="en-US" dirty="0" err="1">
                          <a:solidFill>
                            <a:schemeClr val="bg1"/>
                          </a:solidFill>
                        </a:rPr>
                        <a:t>뿌리볼륨증가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04370"/>
                  </a:ext>
                </a:extLst>
              </a:tr>
              <a:tr h="427052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828676"/>
                  </a:ext>
                </a:extLst>
              </a:tr>
            </a:tbl>
          </a:graphicData>
        </a:graphic>
      </p:graphicFrame>
      <p:pic>
        <p:nvPicPr>
          <p:cNvPr id="15" name="그림 14">
            <a:extLst>
              <a:ext uri="{FF2B5EF4-FFF2-40B4-BE49-F238E27FC236}">
                <a16:creationId xmlns:a16="http://schemas.microsoft.com/office/drawing/2014/main" id="{1AB52C4A-3411-2D23-FA70-4FC8C3B5B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31" y="2402563"/>
            <a:ext cx="6157737" cy="36035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69E049C-A2A7-5944-9BB5-8D274A670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220" y="2402563"/>
            <a:ext cx="4027549" cy="3610547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C6A7522F-CA1A-9F7C-C403-66426C59D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750" y="182067"/>
            <a:ext cx="1640434" cy="4015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D92AE5-DEAB-43FC-2A3C-1F8C59EDAA02}"/>
              </a:ext>
            </a:extLst>
          </p:cNvPr>
          <p:cNvSpPr txBox="1"/>
          <p:nvPr/>
        </p:nvSpPr>
        <p:spPr>
          <a:xfrm>
            <a:off x="260303" y="70338"/>
            <a:ext cx="554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PDRN 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효능평가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▌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두피상태 개선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DCB1C76-A59E-96FC-EF6D-12BF7419F9F3}"/>
              </a:ext>
            </a:extLst>
          </p:cNvPr>
          <p:cNvCxnSpPr>
            <a:cxnSpLocks/>
          </p:cNvCxnSpPr>
          <p:nvPr/>
        </p:nvCxnSpPr>
        <p:spPr>
          <a:xfrm>
            <a:off x="0" y="723480"/>
            <a:ext cx="1219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41C78B3-0CC4-CF0F-24A2-3BB2DD4C6E30}"/>
              </a:ext>
            </a:extLst>
          </p:cNvPr>
          <p:cNvCxnSpPr>
            <a:cxnSpLocks/>
          </p:cNvCxnSpPr>
          <p:nvPr/>
        </p:nvCxnSpPr>
        <p:spPr>
          <a:xfrm>
            <a:off x="0" y="795493"/>
            <a:ext cx="121920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40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3139501-6884-6A3D-8B7E-DB6E33FB55F1}"/>
              </a:ext>
            </a:extLst>
          </p:cNvPr>
          <p:cNvSpPr txBox="1"/>
          <p:nvPr/>
        </p:nvSpPr>
        <p:spPr>
          <a:xfrm>
            <a:off x="561791" y="1163220"/>
            <a:ext cx="3716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latin typeface="+mn-ea"/>
              </a:rPr>
              <a:t>2. </a:t>
            </a:r>
            <a:r>
              <a:rPr lang="ko-KR" altLang="en-US" sz="1600" b="1" dirty="0">
                <a:latin typeface="+mn-ea"/>
              </a:rPr>
              <a:t>특허 출원번호</a:t>
            </a:r>
            <a:r>
              <a:rPr lang="en-US" altLang="ko-KR" sz="1600" b="1" dirty="0">
                <a:latin typeface="+mn-ea"/>
              </a:rPr>
              <a:t>: 10-2024-0143600 </a:t>
            </a:r>
            <a:endParaRPr lang="ko-KR" altLang="en-US" sz="1600" b="1" dirty="0">
              <a:latin typeface="+mn-ea"/>
            </a:endParaRP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8BD8A987-D09D-41D8-4AB2-0B2CD64C7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79581"/>
              </p:ext>
            </p:extLst>
          </p:nvPr>
        </p:nvGraphicFramePr>
        <p:xfrm>
          <a:off x="639360" y="1669378"/>
          <a:ext cx="10913280" cy="4726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760">
                  <a:extLst>
                    <a:ext uri="{9D8B030D-6E8A-4147-A177-3AD203B41FA5}">
                      <a16:colId xmlns:a16="http://schemas.microsoft.com/office/drawing/2014/main" val="1419459038"/>
                    </a:ext>
                  </a:extLst>
                </a:gridCol>
                <a:gridCol w="3637760">
                  <a:extLst>
                    <a:ext uri="{9D8B030D-6E8A-4147-A177-3AD203B41FA5}">
                      <a16:colId xmlns:a16="http://schemas.microsoft.com/office/drawing/2014/main" val="492718098"/>
                    </a:ext>
                  </a:extLst>
                </a:gridCol>
                <a:gridCol w="3637760">
                  <a:extLst>
                    <a:ext uri="{9D8B030D-6E8A-4147-A177-3AD203B41FA5}">
                      <a16:colId xmlns:a16="http://schemas.microsoft.com/office/drawing/2014/main" val="657670248"/>
                    </a:ext>
                  </a:extLst>
                </a:gridCol>
              </a:tblGrid>
              <a:tr h="4558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1. 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</a:rPr>
                        <a:t>물리적 자극에 의한 피부 진정 효과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2. 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</a:rPr>
                        <a:t>화학적 자극에 의한 피부 진정 효과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3. </a:t>
                      </a:r>
                      <a:r>
                        <a:rPr lang="ko-KR" altLang="en-US" sz="1400" dirty="0">
                          <a:solidFill>
                            <a:schemeClr val="bg1"/>
                          </a:solidFill>
                        </a:rPr>
                        <a:t>피부장벽개선 효과 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sz="1400" dirty="0" err="1">
                          <a:solidFill>
                            <a:schemeClr val="bg1"/>
                          </a:solidFill>
                        </a:rPr>
                        <a:t>경피수분손실억제</a:t>
                      </a: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804370"/>
                  </a:ext>
                </a:extLst>
              </a:tr>
              <a:tr h="427052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828676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8603B138-B346-0EF0-9C98-EFE1B596A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61" y="2436817"/>
            <a:ext cx="3336020" cy="366267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0AA39C8-C9BF-9E96-4A80-B59F1AD56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699" y="2436817"/>
            <a:ext cx="3346445" cy="366267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90999C-26D0-162B-9424-E51856ADE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778" y="2436817"/>
            <a:ext cx="3341568" cy="340631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D104E9B0-1C30-0DFE-BE19-9EAF359F9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750" y="182067"/>
            <a:ext cx="1640434" cy="401504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F9F1EA07-2D7E-33F5-9EB9-3A03A1FF5A76}"/>
              </a:ext>
            </a:extLst>
          </p:cNvPr>
          <p:cNvCxnSpPr>
            <a:cxnSpLocks/>
          </p:cNvCxnSpPr>
          <p:nvPr/>
        </p:nvCxnSpPr>
        <p:spPr>
          <a:xfrm>
            <a:off x="0" y="723480"/>
            <a:ext cx="1219200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A40CE7BF-46FA-4BB9-C3EC-9D3F1BE831AE}"/>
              </a:ext>
            </a:extLst>
          </p:cNvPr>
          <p:cNvCxnSpPr>
            <a:cxnSpLocks/>
          </p:cNvCxnSpPr>
          <p:nvPr/>
        </p:nvCxnSpPr>
        <p:spPr>
          <a:xfrm>
            <a:off x="0" y="795493"/>
            <a:ext cx="1219200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4208B2E-09E0-1B5D-90FC-79D86A9C70E7}"/>
              </a:ext>
            </a:extLst>
          </p:cNvPr>
          <p:cNvSpPr txBox="1"/>
          <p:nvPr/>
        </p:nvSpPr>
        <p:spPr>
          <a:xfrm>
            <a:off x="260303" y="70338"/>
            <a:ext cx="554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PDRN </a:t>
            </a:r>
            <a:r>
              <a:rPr lang="ko-KR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효능평가 </a:t>
            </a:r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▌</a:t>
            </a:r>
            <a:r>
              <a:rPr lang="ko-KR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피부상태 개선</a:t>
            </a:r>
          </a:p>
        </p:txBody>
      </p:sp>
    </p:spTree>
    <p:extLst>
      <p:ext uri="{BB962C8B-B14F-4D97-AF65-F5344CB8AC3E}">
        <p14:creationId xmlns:p14="http://schemas.microsoft.com/office/powerpoint/2010/main" val="4272006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52</Words>
  <Application>Microsoft Office PowerPoint</Application>
  <PresentationFormat>와이드스크린</PresentationFormat>
  <Paragraphs>10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장승희</dc:creator>
  <cp:lastModifiedBy>주식회사이셀</cp:lastModifiedBy>
  <cp:revision>62</cp:revision>
  <cp:lastPrinted>2024-10-24T01:00:33Z</cp:lastPrinted>
  <dcterms:created xsi:type="dcterms:W3CDTF">2023-11-04T08:31:52Z</dcterms:created>
  <dcterms:modified xsi:type="dcterms:W3CDTF">2025-01-16T02:01:58Z</dcterms:modified>
</cp:coreProperties>
</file>