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257" r:id="rId3"/>
    <p:sldId id="289" r:id="rId4"/>
    <p:sldId id="259" r:id="rId5"/>
    <p:sldId id="266" r:id="rId6"/>
    <p:sldId id="265" r:id="rId7"/>
    <p:sldId id="280" r:id="rId8"/>
    <p:sldId id="281" r:id="rId9"/>
    <p:sldId id="274" r:id="rId10"/>
    <p:sldId id="283" r:id="rId11"/>
    <p:sldId id="284" r:id="rId12"/>
    <p:sldId id="279" r:id="rId13"/>
    <p:sldId id="273" r:id="rId14"/>
    <p:sldId id="272" r:id="rId15"/>
    <p:sldId id="288" r:id="rId16"/>
    <p:sldId id="299" r:id="rId17"/>
    <p:sldId id="262" r:id="rId18"/>
    <p:sldId id="278" r:id="rId19"/>
    <p:sldId id="277" r:id="rId20"/>
    <p:sldId id="290" r:id="rId21"/>
    <p:sldId id="276" r:id="rId22"/>
    <p:sldId id="275" r:id="rId23"/>
    <p:sldId id="292" r:id="rId24"/>
    <p:sldId id="297" r:id="rId25"/>
    <p:sldId id="298" r:id="rId26"/>
    <p:sldId id="268" r:id="rId27"/>
    <p:sldId id="293" r:id="rId28"/>
    <p:sldId id="294" r:id="rId29"/>
  </p:sldIdLst>
  <p:sldSz cx="9144000" cy="6858000" type="screen4x3"/>
  <p:notesSz cx="6743700" cy="9875838"/>
  <p:embeddedFontLst>
    <p:embeddedFont>
      <p:font typeface="SimSun" panose="02010600030101010101" pitchFamily="2" charset="-122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华文仿宋" panose="020B0604020202020204" charset="-122"/>
      <p:regular r:id="rId35"/>
    </p:embeddedFont>
    <p:embeddedFont>
      <p:font typeface="隶书" panose="02010600030101010101" charset="-122"/>
      <p:regular r:id="rId36"/>
    </p:embeddedFont>
    <p:embeddedFont>
      <p:font typeface="华文行楷" panose="02010600030101010101" charset="-122"/>
      <p:regular r:id="rId37"/>
    </p:embeddedFont>
    <p:embeddedFont>
      <p:font typeface="HY궁서" panose="02030600000101010101" pitchFamily="18" charset="-127"/>
      <p:regular r:id="rId38"/>
    </p:embeddedFont>
    <p:embeddedFont>
      <p:font typeface="HY궁서B" panose="02030600000101010101" pitchFamily="18" charset="-127"/>
      <p:regular r:id="rId3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迷你繁智楷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1" autoAdjust="0"/>
  </p:normalViewPr>
  <p:slideViewPr>
    <p:cSldViewPr>
      <p:cViewPr varScale="1">
        <p:scale>
          <a:sx n="86" d="100"/>
          <a:sy n="86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o-KR" altLang="en-US" sz="14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기업 수량 및 분포</a:t>
            </a:r>
            <a:endParaRPr lang="zh-CN" altLang="en-US" sz="1400" dirty="0">
              <a:latin typeface="HY궁서" panose="02030600000101010101" pitchFamily="18" charset="-127"/>
            </a:endParaRPr>
          </a:p>
        </c:rich>
      </c:tx>
      <c:layout>
        <c:manualLayout>
          <c:xMode val="edge"/>
          <c:yMode val="edge"/>
          <c:x val="0.33630094559724022"/>
          <c:y val="0.105202735758405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604947458668165E-2"/>
          <c:y val="0.24574389395330357"/>
          <c:w val="0.67068203113700164"/>
          <c:h val="0.623616625443177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企业数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cat>
            <c:strRef>
              <c:f>Sheet1!$A$2:$A$7</c:f>
              <c:strCache>
                <c:ptCount val="6"/>
                <c:pt idx="0">
                  <c:v>광동</c:v>
                </c:pt>
                <c:pt idx="1">
                  <c:v>절강</c:v>
                </c:pt>
                <c:pt idx="2">
                  <c:v>강소</c:v>
                </c:pt>
                <c:pt idx="3">
                  <c:v>상해</c:v>
                </c:pt>
                <c:pt idx="4">
                  <c:v>복건</c:v>
                </c:pt>
                <c:pt idx="5">
                  <c:v>기타 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1650</c:v>
                </c:pt>
                <c:pt idx="1">
                  <c:v>357</c:v>
                </c:pt>
                <c:pt idx="2">
                  <c:v>224</c:v>
                </c:pt>
                <c:pt idx="3">
                  <c:v>220</c:v>
                </c:pt>
                <c:pt idx="4">
                  <c:v>98</c:v>
                </c:pt>
                <c:pt idx="5">
                  <c:v>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106007581649176"/>
          <c:y val="0.26351602021537185"/>
          <c:w val="0.15788385251303894"/>
          <c:h val="0.6215121235722334"/>
        </c:manualLayout>
      </c:layout>
      <c:overlay val="0"/>
      <c:txPr>
        <a:bodyPr/>
        <a:lstStyle/>
        <a:p>
          <a:pPr>
            <a:defRPr sz="11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2008~2012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화장품 판매액</a:t>
            </a:r>
            <a:endParaRPr lang="zh-CN" altLang="en-US" sz="1800" dirty="0">
              <a:latin typeface="HY궁서" panose="02030600000101010101" pitchFamily="18" charset="-127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판매액(억원 RMB)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1300</c:v>
                </c:pt>
                <c:pt idx="1">
                  <c:v>1400</c:v>
                </c:pt>
                <c:pt idx="2">
                  <c:v>1530</c:v>
                </c:pt>
                <c:pt idx="3">
                  <c:v>1700</c:v>
                </c:pt>
                <c:pt idx="4">
                  <c:v>1836</c:v>
                </c:pt>
                <c:pt idx="5">
                  <c:v>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92928"/>
        <c:axId val="26494464"/>
        <c:axId val="0"/>
      </c:bar3DChart>
      <c:catAx>
        <c:axId val="264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494464"/>
        <c:crosses val="autoZero"/>
        <c:auto val="1"/>
        <c:lblAlgn val="ctr"/>
        <c:lblOffset val="100"/>
        <c:noMultiLvlLbl val="0"/>
      </c:catAx>
      <c:valAx>
        <c:axId val="264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01699130935557"/>
          <c:y val="0.33944192913385879"/>
          <c:w val="0.15190432355588626"/>
          <c:h val="0.12236589566929132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54007-5D09-4605-8BB5-D1F7FCCE31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6C943F2-ACCF-4EDC-AEEF-F510577BB3B0}">
      <dgm:prSet phldrT="[文本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dirty="0" smtClean="0">
              <a:latin typeface="HY궁서B" panose="02030600000101010101" pitchFamily="18" charset="-127"/>
              <a:ea typeface="HY궁서B" panose="02030600000101010101" pitchFamily="18" charset="-127"/>
            </a:rPr>
            <a:t>화장품</a:t>
          </a:r>
          <a:endParaRPr lang="en-US" altLang="ko-KR" dirty="0" smtClean="0">
            <a:latin typeface="HY궁서B" panose="02030600000101010101" pitchFamily="18" charset="-127"/>
            <a:ea typeface="HY궁서B" panose="02030600000101010101" pitchFamily="18" charset="-127"/>
          </a:endParaRPr>
        </a:p>
        <a:p>
          <a:r>
            <a:rPr lang="ko-KR" altLang="en-US" dirty="0" smtClean="0">
              <a:latin typeface="HY궁서B" panose="02030600000101010101" pitchFamily="18" charset="-127"/>
              <a:ea typeface="HY궁서B" panose="02030600000101010101" pitchFamily="18" charset="-127"/>
            </a:rPr>
            <a:t>업계</a:t>
          </a:r>
          <a:endParaRPr lang="zh-CN" altLang="en-US" dirty="0">
            <a:latin typeface="HY궁서B" panose="02030600000101010101" pitchFamily="18" charset="-127"/>
          </a:endParaRPr>
        </a:p>
      </dgm:t>
    </dgm:pt>
    <dgm:pt modelId="{2D4AA6D1-17DE-4B29-A876-33E3ABB97422}" type="parTrans" cxnId="{AC37AADA-7435-4FE0-A58B-9949F4A01A90}">
      <dgm:prSet/>
      <dgm:spPr/>
      <dgm:t>
        <a:bodyPr/>
        <a:lstStyle/>
        <a:p>
          <a:endParaRPr lang="zh-CN" altLang="en-US"/>
        </a:p>
      </dgm:t>
    </dgm:pt>
    <dgm:pt modelId="{958D0EF6-2930-470A-AA6F-9ACC5191DA01}" type="sibTrans" cxnId="{AC37AADA-7435-4FE0-A58B-9949F4A01A90}">
      <dgm:prSet/>
      <dgm:spPr/>
      <dgm:t>
        <a:bodyPr/>
        <a:lstStyle/>
        <a:p>
          <a:endParaRPr lang="zh-CN" altLang="en-US"/>
        </a:p>
      </dgm:t>
    </dgm:pt>
    <dgm:pt modelId="{D44A820C-2E01-4F32-A474-740CA982A472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600" dirty="0" err="1" smtClean="0">
              <a:latin typeface="HY궁서" panose="02030600000101010101" pitchFamily="18" charset="-127"/>
              <a:ea typeface="HY궁서" panose="02030600000101010101" pitchFamily="18" charset="-127"/>
            </a:rPr>
            <a:t>국가질량감독검험검역총국</a:t>
          </a:r>
          <a:endParaRPr lang="zh-CN" altLang="en-US" sz="1600" dirty="0">
            <a:latin typeface="HY궁서" panose="02030600000101010101" pitchFamily="18" charset="-127"/>
          </a:endParaRPr>
        </a:p>
      </dgm:t>
    </dgm:pt>
    <dgm:pt modelId="{13D29CE8-75F2-4DD6-9752-3D1127128291}" type="parTrans" cxnId="{FAD03636-BE82-4A7E-9282-F1CC1E88A67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26E16B18-A509-405F-85E3-1222B920AC53}" type="sibTrans" cxnId="{FAD03636-BE82-4A7E-9282-F1CC1E88A67D}">
      <dgm:prSet/>
      <dgm:spPr/>
      <dgm:t>
        <a:bodyPr/>
        <a:lstStyle/>
        <a:p>
          <a:endParaRPr lang="zh-CN" altLang="en-US"/>
        </a:p>
      </dgm:t>
    </dgm:pt>
    <dgm:pt modelId="{13A4FD5E-80E2-4CF4-84AE-80AD386B08B5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800" dirty="0" err="1" smtClean="0">
              <a:latin typeface="HY궁서" panose="02030600000101010101" pitchFamily="18" charset="-127"/>
              <a:ea typeface="HY궁서" panose="02030600000101010101" pitchFamily="18" charset="-127"/>
            </a:rPr>
            <a:t>위생부</a:t>
          </a:r>
          <a:endParaRPr lang="zh-CN" altLang="en-US" sz="1800" dirty="0">
            <a:latin typeface="HY궁서" panose="02030600000101010101" pitchFamily="18" charset="-127"/>
          </a:endParaRPr>
        </a:p>
      </dgm:t>
    </dgm:pt>
    <dgm:pt modelId="{30F2DB8C-35DE-4F92-9E49-A775C98FE823}" type="parTrans" cxnId="{A3F44071-F5C9-4EE8-8B6A-8B6F5FF30BD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BF687264-6DE6-45DF-A96E-9D0C51BB874E}" type="sibTrans" cxnId="{A3F44071-F5C9-4EE8-8B6A-8B6F5FF30BDE}">
      <dgm:prSet/>
      <dgm:spPr/>
      <dgm:t>
        <a:bodyPr/>
        <a:lstStyle/>
        <a:p>
          <a:endParaRPr lang="zh-CN" altLang="en-US"/>
        </a:p>
      </dgm:t>
    </dgm:pt>
    <dgm:pt modelId="{AD2E1A7D-E0C3-4616-BE52-9DFE29BACDAB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dirty="0" smtClean="0"/>
            <a:t>（</a:t>
          </a:r>
          <a:r>
            <a:rPr lang="en-US" altLang="zh-CN" sz="1600" dirty="0" smtClean="0"/>
            <a:t>SFDA</a:t>
          </a:r>
          <a:r>
            <a:rPr lang="zh-CN" altLang="en-US" sz="1600" dirty="0" smtClean="0"/>
            <a:t>）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국가식품약품감독관리국</a:t>
          </a:r>
          <a:endParaRPr lang="en-US" altLang="zh-CN" sz="16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</dgm:t>
    </dgm:pt>
    <dgm:pt modelId="{0EBE462A-880B-4F2E-AAD3-1191A0DE2AA2}" type="parTrans" cxnId="{D0E4B3E8-177C-4D9E-A06A-F64834750B38}">
      <dgm:prSet/>
      <dgm:spPr/>
      <dgm:t>
        <a:bodyPr/>
        <a:lstStyle/>
        <a:p>
          <a:endParaRPr lang="zh-CN" altLang="en-US"/>
        </a:p>
      </dgm:t>
    </dgm:pt>
    <dgm:pt modelId="{57DE9E0C-5DD6-4EE0-8999-3A8054BCEEB2}" type="sibTrans" cxnId="{D0E4B3E8-177C-4D9E-A06A-F64834750B38}">
      <dgm:prSet/>
      <dgm:spPr/>
      <dgm:t>
        <a:bodyPr/>
        <a:lstStyle/>
        <a:p>
          <a:endParaRPr lang="zh-CN" altLang="en-US"/>
        </a:p>
      </dgm:t>
    </dgm:pt>
    <dgm:pt modelId="{468E1896-643E-42AB-99D4-F3F485D27A16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국가공상행정관리총국</a:t>
          </a:r>
          <a:endParaRPr lang="zh-CN" altLang="en-US" sz="1600" dirty="0">
            <a:latin typeface="HY궁서" panose="02030600000101010101" pitchFamily="18" charset="-127"/>
          </a:endParaRPr>
        </a:p>
      </dgm:t>
    </dgm:pt>
    <dgm:pt modelId="{AE66CDCC-F3D8-4B3B-AABF-989C33A63E72}" type="parTrans" cxnId="{8B94D5F1-08F5-4ED6-947A-7C6BD6E3444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6B38BAAB-BF06-4254-B52A-36993B32391D}" type="sibTrans" cxnId="{8B94D5F1-08F5-4ED6-947A-7C6BD6E34444}">
      <dgm:prSet/>
      <dgm:spPr/>
      <dgm:t>
        <a:bodyPr/>
        <a:lstStyle/>
        <a:p>
          <a:endParaRPr lang="zh-CN" altLang="en-US"/>
        </a:p>
      </dgm:t>
    </dgm:pt>
    <dgm:pt modelId="{E80E7E13-4CDF-4EBF-A80E-348499346D27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정부기타</a:t>
          </a:r>
          <a:endParaRPr lang="en-US" altLang="ko-KR" sz="16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관련부문</a:t>
          </a:r>
          <a:endParaRPr lang="zh-CN" altLang="en-US" sz="1600" dirty="0">
            <a:latin typeface="HY궁서" panose="02030600000101010101" pitchFamily="18" charset="-127"/>
          </a:endParaRPr>
        </a:p>
      </dgm:t>
    </dgm:pt>
    <dgm:pt modelId="{34400C53-7381-49B1-9205-FE975059EBDF}" type="parTrans" cxnId="{8CF6AB7B-A5D3-4A0D-85DF-724B6C4B061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54FDFF97-7CA2-417A-B17F-D2A27B3100E4}" type="sibTrans" cxnId="{8CF6AB7B-A5D3-4A0D-85DF-724B6C4B061F}">
      <dgm:prSet/>
      <dgm:spPr/>
      <dgm:t>
        <a:bodyPr/>
        <a:lstStyle/>
        <a:p>
          <a:endParaRPr lang="zh-CN" altLang="en-US"/>
        </a:p>
      </dgm:t>
    </dgm:pt>
    <dgm:pt modelId="{3A912D30-BA88-47CE-88D1-F83DAD04F755}" type="pres">
      <dgm:prSet presAssocID="{84554007-5D09-4605-8BB5-D1F7FCCE31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931EFE-6EE2-4053-902D-9E70518FE982}" type="pres">
      <dgm:prSet presAssocID="{46C943F2-ACCF-4EDC-AEEF-F510577BB3B0}" presName="centerShape" presStyleLbl="node0" presStyleIdx="0" presStyleCnt="1" custLinFactNeighborX="1877" custLinFactNeighborY="-527"/>
      <dgm:spPr/>
      <dgm:t>
        <a:bodyPr/>
        <a:lstStyle/>
        <a:p>
          <a:endParaRPr lang="zh-CN" altLang="en-US"/>
        </a:p>
      </dgm:t>
    </dgm:pt>
    <dgm:pt modelId="{B7BA6D2C-0F8E-4DD9-B75A-1F6AB87E2AA9}" type="pres">
      <dgm:prSet presAssocID="{13D29CE8-75F2-4DD6-9752-3D1127128291}" presName="parTrans" presStyleLbl="bgSibTrans2D1" presStyleIdx="0" presStyleCnt="5" custScaleX="47101" custLinFactNeighborX="30868" custLinFactNeighborY="-685"/>
      <dgm:spPr/>
      <dgm:t>
        <a:bodyPr/>
        <a:lstStyle/>
        <a:p>
          <a:endParaRPr lang="zh-CN" altLang="en-US"/>
        </a:p>
      </dgm:t>
    </dgm:pt>
    <dgm:pt modelId="{2A4F1CCE-637A-4B8C-8D8C-97E534488AC2}" type="pres">
      <dgm:prSet presAssocID="{D44A820C-2E01-4F32-A474-740CA982A472}" presName="node" presStyleLbl="node1" presStyleIdx="0" presStyleCnt="5" custRadScaleRad="96414" custRadScaleInc="-5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1FC397-E665-4F44-A532-B0FC236F9DFA}" type="pres">
      <dgm:prSet presAssocID="{30F2DB8C-35DE-4F92-9E49-A775C98FE823}" presName="parTrans" presStyleLbl="bgSibTrans2D1" presStyleIdx="1" presStyleCnt="5" custAng="7262843" custScaleX="53157" custLinFactY="-100000" custLinFactNeighborX="13656" custLinFactNeighborY="-124520"/>
      <dgm:spPr/>
      <dgm:t>
        <a:bodyPr/>
        <a:lstStyle/>
        <a:p>
          <a:endParaRPr lang="zh-CN" altLang="en-US"/>
        </a:p>
      </dgm:t>
    </dgm:pt>
    <dgm:pt modelId="{681504A0-02FD-4D97-8DAC-9BE5AB146056}" type="pres">
      <dgm:prSet presAssocID="{13A4FD5E-80E2-4CF4-84AE-80AD386B08B5}" presName="node" presStyleLbl="node1" presStyleIdx="1" presStyleCnt="5" custRadScaleRad="132911" custRadScaleInc="-453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402659-57EE-4274-84CE-7B7439123CB6}" type="pres">
      <dgm:prSet presAssocID="{0EBE462A-880B-4F2E-AAD3-1191A0DE2AA2}" presName="parTrans" presStyleLbl="bgSibTrans2D1" presStyleIdx="2" presStyleCnt="5" custAng="3627714" custScaleX="16066" custLinFactY="-100000" custLinFactNeighborX="-18486" custLinFactNeighborY="-142564"/>
      <dgm:spPr/>
      <dgm:t>
        <a:bodyPr/>
        <a:lstStyle/>
        <a:p>
          <a:endParaRPr lang="zh-CN" altLang="en-US"/>
        </a:p>
      </dgm:t>
    </dgm:pt>
    <dgm:pt modelId="{5B74DA82-5670-46F7-89AE-24D9141226DE}" type="pres">
      <dgm:prSet presAssocID="{AD2E1A7D-E0C3-4616-BE52-9DFE29BACDAB}" presName="node" presStyleLbl="node1" presStyleIdx="2" presStyleCnt="5" custScaleX="133442" custRadScaleRad="100570" custRadScaleInc="169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D5EF6D-32CA-4DB9-AB5C-AA2E01C3CC01}" type="pres">
      <dgm:prSet presAssocID="{AE66CDCC-F3D8-4B3B-AABF-989C33A63E72}" presName="parTrans" presStyleLbl="bgSibTrans2D1" presStyleIdx="3" presStyleCnt="5" custScaleX="45341" custLinFactNeighborX="-26616" custLinFactNeighborY="24548"/>
      <dgm:spPr/>
      <dgm:t>
        <a:bodyPr/>
        <a:lstStyle/>
        <a:p>
          <a:endParaRPr lang="zh-CN" altLang="en-US"/>
        </a:p>
      </dgm:t>
    </dgm:pt>
    <dgm:pt modelId="{2F84A520-6AEE-4712-9986-52FA5FE797FC}" type="pres">
      <dgm:prSet presAssocID="{468E1896-643E-42AB-99D4-F3F485D27A16}" presName="node" presStyleLbl="node1" presStyleIdx="3" presStyleCnt="5" custRadScaleRad="133121" custRadScaleInc="250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8DFDDF-640C-4F9C-8AEA-9ECC2824AE42}" type="pres">
      <dgm:prSet presAssocID="{34400C53-7381-49B1-9205-FE975059EBDF}" presName="parTrans" presStyleLbl="bgSibTrans2D1" presStyleIdx="4" presStyleCnt="5" custScaleX="47016" custLinFactNeighborX="-31842" custLinFactNeighborY="-13911"/>
      <dgm:spPr/>
      <dgm:t>
        <a:bodyPr/>
        <a:lstStyle/>
        <a:p>
          <a:endParaRPr lang="zh-CN" altLang="en-US"/>
        </a:p>
      </dgm:t>
    </dgm:pt>
    <dgm:pt modelId="{C9AF67EF-225E-4209-9E6E-E0BCF13D12B1}" type="pres">
      <dgm:prSet presAssocID="{E80E7E13-4CDF-4EBF-A80E-348499346D27}" presName="node" presStyleLbl="node1" presStyleIdx="4" presStyleCnt="5" custRadScaleRad="107730" custRadScaleInc="4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F44071-F5C9-4EE8-8B6A-8B6F5FF30BDE}" srcId="{46C943F2-ACCF-4EDC-AEEF-F510577BB3B0}" destId="{13A4FD5E-80E2-4CF4-84AE-80AD386B08B5}" srcOrd="1" destOrd="0" parTransId="{30F2DB8C-35DE-4F92-9E49-A775C98FE823}" sibTransId="{BF687264-6DE6-45DF-A96E-9D0C51BB874E}"/>
    <dgm:cxn modelId="{10BE3C34-752A-411A-B49F-94C70BEFB9D6}" type="presOf" srcId="{34400C53-7381-49B1-9205-FE975059EBDF}" destId="{0D8DFDDF-640C-4F9C-8AEA-9ECC2824AE42}" srcOrd="0" destOrd="0" presId="urn:microsoft.com/office/officeart/2005/8/layout/radial4"/>
    <dgm:cxn modelId="{2EF5D6A5-EBF8-4097-BE32-3FFE95439702}" type="presOf" srcId="{84554007-5D09-4605-8BB5-D1F7FCCE315D}" destId="{3A912D30-BA88-47CE-88D1-F83DAD04F755}" srcOrd="0" destOrd="0" presId="urn:microsoft.com/office/officeart/2005/8/layout/radial4"/>
    <dgm:cxn modelId="{AC37AADA-7435-4FE0-A58B-9949F4A01A90}" srcId="{84554007-5D09-4605-8BB5-D1F7FCCE315D}" destId="{46C943F2-ACCF-4EDC-AEEF-F510577BB3B0}" srcOrd="0" destOrd="0" parTransId="{2D4AA6D1-17DE-4B29-A876-33E3ABB97422}" sibTransId="{958D0EF6-2930-470A-AA6F-9ACC5191DA01}"/>
    <dgm:cxn modelId="{E0BECAF4-80D2-4D38-A50D-1E440B95F3F6}" type="presOf" srcId="{E80E7E13-4CDF-4EBF-A80E-348499346D27}" destId="{C9AF67EF-225E-4209-9E6E-E0BCF13D12B1}" srcOrd="0" destOrd="0" presId="urn:microsoft.com/office/officeart/2005/8/layout/radial4"/>
    <dgm:cxn modelId="{25D81FC3-88D9-41AA-AB17-8299ABEF6417}" type="presOf" srcId="{46C943F2-ACCF-4EDC-AEEF-F510577BB3B0}" destId="{62931EFE-6EE2-4053-902D-9E70518FE982}" srcOrd="0" destOrd="0" presId="urn:microsoft.com/office/officeart/2005/8/layout/radial4"/>
    <dgm:cxn modelId="{D2AD8596-0113-4789-A592-09C154482523}" type="presOf" srcId="{D44A820C-2E01-4F32-A474-740CA982A472}" destId="{2A4F1CCE-637A-4B8C-8D8C-97E534488AC2}" srcOrd="0" destOrd="0" presId="urn:microsoft.com/office/officeart/2005/8/layout/radial4"/>
    <dgm:cxn modelId="{EA54E324-E31D-4386-AAE3-75583AD6489F}" type="presOf" srcId="{AE66CDCC-F3D8-4B3B-AABF-989C33A63E72}" destId="{4DD5EF6D-32CA-4DB9-AB5C-AA2E01C3CC01}" srcOrd="0" destOrd="0" presId="urn:microsoft.com/office/officeart/2005/8/layout/radial4"/>
    <dgm:cxn modelId="{D0E4B3E8-177C-4D9E-A06A-F64834750B38}" srcId="{46C943F2-ACCF-4EDC-AEEF-F510577BB3B0}" destId="{AD2E1A7D-E0C3-4616-BE52-9DFE29BACDAB}" srcOrd="2" destOrd="0" parTransId="{0EBE462A-880B-4F2E-AAD3-1191A0DE2AA2}" sibTransId="{57DE9E0C-5DD6-4EE0-8999-3A8054BCEEB2}"/>
    <dgm:cxn modelId="{FAD03636-BE82-4A7E-9282-F1CC1E88A67D}" srcId="{46C943F2-ACCF-4EDC-AEEF-F510577BB3B0}" destId="{D44A820C-2E01-4F32-A474-740CA982A472}" srcOrd="0" destOrd="0" parTransId="{13D29CE8-75F2-4DD6-9752-3D1127128291}" sibTransId="{26E16B18-A509-405F-85E3-1222B920AC53}"/>
    <dgm:cxn modelId="{8B94D5F1-08F5-4ED6-947A-7C6BD6E34444}" srcId="{46C943F2-ACCF-4EDC-AEEF-F510577BB3B0}" destId="{468E1896-643E-42AB-99D4-F3F485D27A16}" srcOrd="3" destOrd="0" parTransId="{AE66CDCC-F3D8-4B3B-AABF-989C33A63E72}" sibTransId="{6B38BAAB-BF06-4254-B52A-36993B32391D}"/>
    <dgm:cxn modelId="{46A5CCCD-16A7-4754-BFF9-8ACAF09AC88C}" type="presOf" srcId="{13D29CE8-75F2-4DD6-9752-3D1127128291}" destId="{B7BA6D2C-0F8E-4DD9-B75A-1F6AB87E2AA9}" srcOrd="0" destOrd="0" presId="urn:microsoft.com/office/officeart/2005/8/layout/radial4"/>
    <dgm:cxn modelId="{E8CA0969-7F51-4BA1-8E7B-65585016022B}" type="presOf" srcId="{30F2DB8C-35DE-4F92-9E49-A775C98FE823}" destId="{741FC397-E665-4F44-A532-B0FC236F9DFA}" srcOrd="0" destOrd="0" presId="urn:microsoft.com/office/officeart/2005/8/layout/radial4"/>
    <dgm:cxn modelId="{3C423588-3B5E-43C5-8C66-71E9C6DDC818}" type="presOf" srcId="{468E1896-643E-42AB-99D4-F3F485D27A16}" destId="{2F84A520-6AEE-4712-9986-52FA5FE797FC}" srcOrd="0" destOrd="0" presId="urn:microsoft.com/office/officeart/2005/8/layout/radial4"/>
    <dgm:cxn modelId="{8999CA10-9D67-44D6-B5BA-7EF3A5173F65}" type="presOf" srcId="{AD2E1A7D-E0C3-4616-BE52-9DFE29BACDAB}" destId="{5B74DA82-5670-46F7-89AE-24D9141226DE}" srcOrd="0" destOrd="0" presId="urn:microsoft.com/office/officeart/2005/8/layout/radial4"/>
    <dgm:cxn modelId="{8CF6AB7B-A5D3-4A0D-85DF-724B6C4B061F}" srcId="{46C943F2-ACCF-4EDC-AEEF-F510577BB3B0}" destId="{E80E7E13-4CDF-4EBF-A80E-348499346D27}" srcOrd="4" destOrd="0" parTransId="{34400C53-7381-49B1-9205-FE975059EBDF}" sibTransId="{54FDFF97-7CA2-417A-B17F-D2A27B3100E4}"/>
    <dgm:cxn modelId="{F7EC363A-B6F8-474E-B95C-585D18962E3A}" type="presOf" srcId="{0EBE462A-880B-4F2E-AAD3-1191A0DE2AA2}" destId="{41402659-57EE-4274-84CE-7B7439123CB6}" srcOrd="0" destOrd="0" presId="urn:microsoft.com/office/officeart/2005/8/layout/radial4"/>
    <dgm:cxn modelId="{49EECEFF-CD1E-4721-814F-43A3C9E19C58}" type="presOf" srcId="{13A4FD5E-80E2-4CF4-84AE-80AD386B08B5}" destId="{681504A0-02FD-4D97-8DAC-9BE5AB146056}" srcOrd="0" destOrd="0" presId="urn:microsoft.com/office/officeart/2005/8/layout/radial4"/>
    <dgm:cxn modelId="{FF6F8811-B5FF-4DE1-BBA7-820B6AAA476B}" type="presParOf" srcId="{3A912D30-BA88-47CE-88D1-F83DAD04F755}" destId="{62931EFE-6EE2-4053-902D-9E70518FE982}" srcOrd="0" destOrd="0" presId="urn:microsoft.com/office/officeart/2005/8/layout/radial4"/>
    <dgm:cxn modelId="{C39A29EA-981A-4869-BD93-533AE0F36E04}" type="presParOf" srcId="{3A912D30-BA88-47CE-88D1-F83DAD04F755}" destId="{B7BA6D2C-0F8E-4DD9-B75A-1F6AB87E2AA9}" srcOrd="1" destOrd="0" presId="urn:microsoft.com/office/officeart/2005/8/layout/radial4"/>
    <dgm:cxn modelId="{7A4DF765-273F-4AB0-87C2-A20DEBB96DBE}" type="presParOf" srcId="{3A912D30-BA88-47CE-88D1-F83DAD04F755}" destId="{2A4F1CCE-637A-4B8C-8D8C-97E534488AC2}" srcOrd="2" destOrd="0" presId="urn:microsoft.com/office/officeart/2005/8/layout/radial4"/>
    <dgm:cxn modelId="{20D51A43-B8BD-4691-8F05-32B2D04E145D}" type="presParOf" srcId="{3A912D30-BA88-47CE-88D1-F83DAD04F755}" destId="{741FC397-E665-4F44-A532-B0FC236F9DFA}" srcOrd="3" destOrd="0" presId="urn:microsoft.com/office/officeart/2005/8/layout/radial4"/>
    <dgm:cxn modelId="{A90FFB39-5E0E-456E-8388-BA60DF3B033F}" type="presParOf" srcId="{3A912D30-BA88-47CE-88D1-F83DAD04F755}" destId="{681504A0-02FD-4D97-8DAC-9BE5AB146056}" srcOrd="4" destOrd="0" presId="urn:microsoft.com/office/officeart/2005/8/layout/radial4"/>
    <dgm:cxn modelId="{AB5C3C19-3A15-4912-92C5-2B4F10618380}" type="presParOf" srcId="{3A912D30-BA88-47CE-88D1-F83DAD04F755}" destId="{41402659-57EE-4274-84CE-7B7439123CB6}" srcOrd="5" destOrd="0" presId="urn:microsoft.com/office/officeart/2005/8/layout/radial4"/>
    <dgm:cxn modelId="{5255AD9E-7098-40BD-A8CF-EB14D7654804}" type="presParOf" srcId="{3A912D30-BA88-47CE-88D1-F83DAD04F755}" destId="{5B74DA82-5670-46F7-89AE-24D9141226DE}" srcOrd="6" destOrd="0" presId="urn:microsoft.com/office/officeart/2005/8/layout/radial4"/>
    <dgm:cxn modelId="{009C86AE-6307-4438-9DF6-9E2693AF2134}" type="presParOf" srcId="{3A912D30-BA88-47CE-88D1-F83DAD04F755}" destId="{4DD5EF6D-32CA-4DB9-AB5C-AA2E01C3CC01}" srcOrd="7" destOrd="0" presId="urn:microsoft.com/office/officeart/2005/8/layout/radial4"/>
    <dgm:cxn modelId="{39F5E4E8-C5A6-4E3E-A841-A6186D38197E}" type="presParOf" srcId="{3A912D30-BA88-47CE-88D1-F83DAD04F755}" destId="{2F84A520-6AEE-4712-9986-52FA5FE797FC}" srcOrd="8" destOrd="0" presId="urn:microsoft.com/office/officeart/2005/8/layout/radial4"/>
    <dgm:cxn modelId="{9083E1A5-C65A-4A79-8115-E493CC966FB8}" type="presParOf" srcId="{3A912D30-BA88-47CE-88D1-F83DAD04F755}" destId="{0D8DFDDF-640C-4F9C-8AEA-9ECC2824AE42}" srcOrd="9" destOrd="0" presId="urn:microsoft.com/office/officeart/2005/8/layout/radial4"/>
    <dgm:cxn modelId="{5A70E3DA-B232-4632-B8BA-7DF8EAC239C6}" type="presParOf" srcId="{3A912D30-BA88-47CE-88D1-F83DAD04F755}" destId="{C9AF67EF-225E-4209-9E6E-E0BCF13D12B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FF802-1E22-4135-84B3-B45ACD2DA6C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97A5117-4C72-4CCA-94DD-B873EFCB72D2}">
      <dgm:prSet phldrT="[文本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dirty="0" smtClean="0"/>
            <a:t>화장품</a:t>
          </a:r>
          <a:endParaRPr lang="en-US" altLang="ko-KR" dirty="0" smtClean="0"/>
        </a:p>
        <a:p>
          <a:r>
            <a:rPr lang="ko-KR" altLang="en-US" dirty="0" smtClean="0"/>
            <a:t>업계</a:t>
          </a:r>
          <a:endParaRPr lang="en-US" altLang="ko-KR" dirty="0" smtClean="0"/>
        </a:p>
      </dgm:t>
    </dgm:pt>
    <dgm:pt modelId="{BA544077-A726-4919-BBBE-BAE267919145}" type="parTrans" cxnId="{4AFF9FBD-C67B-4EA3-9F41-9F0EA87BD6E3}">
      <dgm:prSet/>
      <dgm:spPr/>
      <dgm:t>
        <a:bodyPr/>
        <a:lstStyle/>
        <a:p>
          <a:endParaRPr lang="zh-CN" altLang="en-US"/>
        </a:p>
      </dgm:t>
    </dgm:pt>
    <dgm:pt modelId="{E00F32AA-4D0E-42E4-8E72-B555F856E272}" type="sibTrans" cxnId="{4AFF9FBD-C67B-4EA3-9F41-9F0EA87BD6E3}">
      <dgm:prSet/>
      <dgm:spPr/>
      <dgm:t>
        <a:bodyPr/>
        <a:lstStyle/>
        <a:p>
          <a:endParaRPr lang="zh-CN" altLang="en-US"/>
        </a:p>
      </dgm:t>
    </dgm:pt>
    <dgm:pt modelId="{7E188D00-4CFD-4082-9C49-5FFBF34DFDC0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/>
            <a:t>（</a:t>
          </a:r>
          <a:r>
            <a:rPr lang="en-US" altLang="zh-CN" sz="1400" dirty="0" smtClean="0"/>
            <a:t>CFDA</a:t>
          </a:r>
          <a:r>
            <a:rPr lang="zh-CN" altLang="en-US" sz="1400" dirty="0" smtClean="0"/>
            <a:t>）</a:t>
          </a:r>
          <a:endParaRPr lang="en-US" altLang="zh-CN" sz="1400" dirty="0" smtClean="0"/>
        </a:p>
        <a:p>
          <a:r>
            <a:rPr lang="ko-KR" altLang="en-US" sz="1400" dirty="0" smtClean="0"/>
            <a:t>국가식품약품감독관리총국</a:t>
          </a:r>
          <a:endParaRPr lang="zh-CN" altLang="en-US" sz="1400" dirty="0"/>
        </a:p>
      </dgm:t>
    </dgm:pt>
    <dgm:pt modelId="{689DEBAC-65B7-4AC1-9277-3BDDB8575279}" type="parTrans" cxnId="{A7DF20E3-3CB8-4C87-94AC-FF90347D13C7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9FE137B0-3C7F-4740-B2DF-C8F0FDF42894}" type="sibTrans" cxnId="{A7DF20E3-3CB8-4C87-94AC-FF90347D13C7}">
      <dgm:prSet/>
      <dgm:spPr/>
      <dgm:t>
        <a:bodyPr/>
        <a:lstStyle/>
        <a:p>
          <a:endParaRPr lang="zh-CN" altLang="en-US"/>
        </a:p>
      </dgm:t>
    </dgm:pt>
    <dgm:pt modelId="{EE97D2B6-7FEB-4301-86FC-710F2D030D22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400" dirty="0" smtClean="0"/>
            <a:t>국가공상행정관리총국</a:t>
          </a:r>
          <a:endParaRPr lang="zh-CN" altLang="en-US" sz="1400" dirty="0"/>
        </a:p>
      </dgm:t>
    </dgm:pt>
    <dgm:pt modelId="{6AD72666-C531-4085-A957-2C65FA5A9D90}" type="parTrans" cxnId="{C289AD1D-EA2E-4335-8720-064D4AD09723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C5AFD48B-61CD-4E53-9D33-1CB8D1EFDD93}" type="sibTrans" cxnId="{C289AD1D-EA2E-4335-8720-064D4AD09723}">
      <dgm:prSet/>
      <dgm:spPr/>
      <dgm:t>
        <a:bodyPr/>
        <a:lstStyle/>
        <a:p>
          <a:endParaRPr lang="zh-CN" altLang="en-US"/>
        </a:p>
      </dgm:t>
    </dgm:pt>
    <dgm:pt modelId="{83C01FE4-F80D-48BD-ADA9-64CB3CB93162}">
      <dgm:prSet phldrT="[文本]" custT="1"/>
      <dgm:spPr>
        <a:noFill/>
        <a:ln>
          <a:solidFill>
            <a:schemeClr val="accent1">
              <a:lumMod val="50000"/>
            </a:schemeClr>
          </a:solidFill>
          <a:prstDash val="dash"/>
        </a:ln>
      </dgm:spPr>
      <dgm:t>
        <a:bodyPr/>
        <a:lstStyle/>
        <a:p>
          <a:r>
            <a:rPr lang="ko-KR" altLang="en-US" sz="1200" b="1" dirty="0" err="1" smtClean="0">
              <a:solidFill>
                <a:schemeClr val="accent1">
                  <a:lumMod val="25000"/>
                </a:schemeClr>
              </a:solidFill>
            </a:rPr>
            <a:t>국가질량감독검험검역총국</a:t>
          </a:r>
          <a:endParaRPr lang="en-US" altLang="ko-KR" sz="1200" b="1" dirty="0" smtClean="0">
            <a:solidFill>
              <a:schemeClr val="accent1">
                <a:lumMod val="25000"/>
              </a:schemeClr>
            </a:solidFill>
          </a:endParaRPr>
        </a:p>
        <a:p>
          <a:r>
            <a:rPr lang="ko-KR" altLang="en-US" sz="1200" b="1" dirty="0" err="1" smtClean="0">
              <a:solidFill>
                <a:schemeClr val="accent1">
                  <a:lumMod val="25000"/>
                </a:schemeClr>
              </a:solidFill>
            </a:rPr>
            <a:t>수출입식품안전국</a:t>
          </a:r>
          <a:endParaRPr lang="zh-CN" altLang="en-US" sz="1200" b="1" dirty="0">
            <a:solidFill>
              <a:schemeClr val="accent1">
                <a:lumMod val="25000"/>
              </a:schemeClr>
            </a:solidFill>
          </a:endParaRPr>
        </a:p>
      </dgm:t>
    </dgm:pt>
    <dgm:pt modelId="{23B79DAA-3F9D-4177-B12A-2A83FD997C71}" type="parTrans" cxnId="{D4FCAB41-AD92-46FD-8301-D61202FF0F64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FA2A8C97-D11D-4CE7-97FA-DFB7F0DE43D8}" type="sibTrans" cxnId="{D4FCAB41-AD92-46FD-8301-D61202FF0F64}">
      <dgm:prSet/>
      <dgm:spPr/>
      <dgm:t>
        <a:bodyPr/>
        <a:lstStyle/>
        <a:p>
          <a:endParaRPr lang="zh-CN" altLang="en-US"/>
        </a:p>
      </dgm:t>
    </dgm:pt>
    <dgm:pt modelId="{F85204AA-EEC1-4B35-A492-A82B99AEB76D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400" dirty="0" smtClean="0"/>
            <a:t>정부기타</a:t>
          </a:r>
          <a:endParaRPr lang="en-US" altLang="ko-KR" sz="1400" dirty="0" smtClean="0"/>
        </a:p>
        <a:p>
          <a:r>
            <a:rPr lang="ko-KR" altLang="en-US" sz="1400" dirty="0" smtClean="0"/>
            <a:t>관련부문</a:t>
          </a:r>
          <a:endParaRPr lang="zh-CN" altLang="en-US" sz="1400" dirty="0"/>
        </a:p>
      </dgm:t>
    </dgm:pt>
    <dgm:pt modelId="{81703A2A-089B-4450-AFB8-611DD18BAE46}" type="parTrans" cxnId="{56A307D9-B756-458F-82AF-CAE1FF7C511C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4AE50F70-5C6A-471F-A7E2-03534E2F2CB1}" type="sibTrans" cxnId="{56A307D9-B756-458F-82AF-CAE1FF7C511C}">
      <dgm:prSet/>
      <dgm:spPr/>
      <dgm:t>
        <a:bodyPr/>
        <a:lstStyle/>
        <a:p>
          <a:endParaRPr lang="zh-CN" altLang="en-US"/>
        </a:p>
      </dgm:t>
    </dgm:pt>
    <dgm:pt modelId="{89A14B88-B680-4A07-BEEA-F00A78CFB2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400" dirty="0" smtClean="0"/>
            <a:t>국가표준화</a:t>
          </a:r>
          <a:endParaRPr lang="en-US" altLang="ko-KR" sz="1400" dirty="0" smtClean="0"/>
        </a:p>
        <a:p>
          <a:r>
            <a:rPr lang="ko-KR" altLang="en-US" sz="1400" dirty="0" smtClean="0"/>
            <a:t>관리위원회</a:t>
          </a:r>
          <a:endParaRPr lang="zh-CN" altLang="en-US" sz="1400" dirty="0"/>
        </a:p>
      </dgm:t>
    </dgm:pt>
    <dgm:pt modelId="{F364CE4F-0AEE-4817-9EC1-3C5085F49A7E}" type="parTrans" cxnId="{5E7E7FD3-CBAC-49AB-AC62-DFD7A1422C45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20F4ACCC-A0B3-4A2E-8676-AF6E5CFCF0D3}" type="sibTrans" cxnId="{5E7E7FD3-CBAC-49AB-AC62-DFD7A1422C45}">
      <dgm:prSet/>
      <dgm:spPr/>
      <dgm:t>
        <a:bodyPr/>
        <a:lstStyle/>
        <a:p>
          <a:endParaRPr lang="zh-CN" altLang="en-US"/>
        </a:p>
      </dgm:t>
    </dgm:pt>
    <dgm:pt modelId="{3E24E4B7-D32B-4472-9D01-E67F215382E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1600" dirty="0" smtClean="0"/>
            <a:t>국가질량감독</a:t>
          </a:r>
          <a:endParaRPr lang="en-US" altLang="ko-KR" sz="1600" dirty="0" smtClean="0"/>
        </a:p>
        <a:p>
          <a:r>
            <a:rPr lang="ko-KR" altLang="en-US" sz="1600" dirty="0" err="1" smtClean="0"/>
            <a:t>검험검역총국</a:t>
          </a:r>
          <a:endParaRPr lang="zh-CN" altLang="en-US" sz="1600" dirty="0"/>
        </a:p>
      </dgm:t>
    </dgm:pt>
    <dgm:pt modelId="{386B2CDC-F516-435D-962C-D223411D5BAA}" type="parTrans" cxnId="{CF4BDC88-9A3F-4978-9423-4EA2ADFD19D7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682FBB76-0996-4148-8550-416D959484B9}" type="sibTrans" cxnId="{CF4BDC88-9A3F-4978-9423-4EA2ADFD19D7}">
      <dgm:prSet/>
      <dgm:spPr/>
      <dgm:t>
        <a:bodyPr/>
        <a:lstStyle/>
        <a:p>
          <a:endParaRPr lang="zh-CN" altLang="en-US"/>
        </a:p>
      </dgm:t>
    </dgm:pt>
    <dgm:pt modelId="{04E52A8F-7A6B-4AA1-A105-E7AA3850270A}" type="pres">
      <dgm:prSet presAssocID="{FDEFF802-1E22-4135-84B3-B45ACD2DA6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C64826-7991-42B1-B2BA-E31FD0805469}" type="pres">
      <dgm:prSet presAssocID="{D97A5117-4C72-4CCA-94DD-B873EFCB72D2}" presName="centerShape" presStyleLbl="node0" presStyleIdx="0" presStyleCnt="1" custScaleX="165517" custScaleY="157481" custLinFactNeighborX="1957"/>
      <dgm:spPr/>
      <dgm:t>
        <a:bodyPr/>
        <a:lstStyle/>
        <a:p>
          <a:endParaRPr lang="zh-CN" altLang="en-US"/>
        </a:p>
      </dgm:t>
    </dgm:pt>
    <dgm:pt modelId="{6E1BF3D1-C91D-46D9-B681-2496C43D8C37}" type="pres">
      <dgm:prSet presAssocID="{689DEBAC-65B7-4AC1-9277-3BDDB8575279}" presName="Name9" presStyleLbl="parChTrans1D2" presStyleIdx="0" presStyleCnt="6"/>
      <dgm:spPr/>
      <dgm:t>
        <a:bodyPr/>
        <a:lstStyle/>
        <a:p>
          <a:endParaRPr lang="zh-CN" altLang="en-US"/>
        </a:p>
      </dgm:t>
    </dgm:pt>
    <dgm:pt modelId="{215351DE-6940-4718-BE18-67FB71C6D7C6}" type="pres">
      <dgm:prSet presAssocID="{689DEBAC-65B7-4AC1-9277-3BDDB8575279}" presName="connTx" presStyleLbl="parChTrans1D2" presStyleIdx="0" presStyleCnt="6"/>
      <dgm:spPr/>
      <dgm:t>
        <a:bodyPr/>
        <a:lstStyle/>
        <a:p>
          <a:endParaRPr lang="zh-CN" altLang="en-US"/>
        </a:p>
      </dgm:t>
    </dgm:pt>
    <dgm:pt modelId="{FB7C3908-4507-40EF-A44F-40AC79832A6E}" type="pres">
      <dgm:prSet presAssocID="{7E188D00-4CFD-4082-9C49-5FFBF34DFDC0}" presName="node" presStyleLbl="node1" presStyleIdx="0" presStyleCnt="6" custScaleX="190991" custScaleY="70725" custRadScaleRad="111475" custRadScaleInc="587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CN" altLang="en-US"/>
        </a:p>
      </dgm:t>
    </dgm:pt>
    <dgm:pt modelId="{CD5391B3-96BB-42F1-B094-8FA277E715C0}" type="pres">
      <dgm:prSet presAssocID="{6AD72666-C531-4085-A957-2C65FA5A9D90}" presName="Name9" presStyleLbl="parChTrans1D2" presStyleIdx="1" presStyleCnt="6"/>
      <dgm:spPr/>
      <dgm:t>
        <a:bodyPr/>
        <a:lstStyle/>
        <a:p>
          <a:endParaRPr lang="zh-CN" altLang="en-US"/>
        </a:p>
      </dgm:t>
    </dgm:pt>
    <dgm:pt modelId="{3C183C5D-D917-42E3-AE61-958692E109BE}" type="pres">
      <dgm:prSet presAssocID="{6AD72666-C531-4085-A957-2C65FA5A9D90}" presName="connTx" presStyleLbl="parChTrans1D2" presStyleIdx="1" presStyleCnt="6"/>
      <dgm:spPr/>
      <dgm:t>
        <a:bodyPr/>
        <a:lstStyle/>
        <a:p>
          <a:endParaRPr lang="zh-CN" altLang="en-US"/>
        </a:p>
      </dgm:t>
    </dgm:pt>
    <dgm:pt modelId="{DC8B8552-4BF2-4F79-A876-9A2A717D2D7C}" type="pres">
      <dgm:prSet presAssocID="{EE97D2B6-7FEB-4301-86FC-710F2D030D22}" presName="node" presStyleLbl="node1" presStyleIdx="1" presStyleCnt="6" custScaleX="101590" custScaleY="75797" custRadScaleRad="166074" custRadScaleInc="427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7B514C1D-9744-4CDB-9BCC-E13280027DF1}" type="pres">
      <dgm:prSet presAssocID="{23B79DAA-3F9D-4177-B12A-2A83FD997C71}" presName="Name9" presStyleLbl="parChTrans1D2" presStyleIdx="2" presStyleCnt="6"/>
      <dgm:spPr/>
      <dgm:t>
        <a:bodyPr/>
        <a:lstStyle/>
        <a:p>
          <a:endParaRPr lang="zh-CN" altLang="en-US"/>
        </a:p>
      </dgm:t>
    </dgm:pt>
    <dgm:pt modelId="{FDB19278-2EE4-4236-BF3D-482D6D137398}" type="pres">
      <dgm:prSet presAssocID="{23B79DAA-3F9D-4177-B12A-2A83FD997C71}" presName="connTx" presStyleLbl="parChTrans1D2" presStyleIdx="2" presStyleCnt="6"/>
      <dgm:spPr/>
      <dgm:t>
        <a:bodyPr/>
        <a:lstStyle/>
        <a:p>
          <a:endParaRPr lang="zh-CN" altLang="en-US"/>
        </a:p>
      </dgm:t>
    </dgm:pt>
    <dgm:pt modelId="{75AFDFD9-3A65-49F1-964F-D145C7FF165F}" type="pres">
      <dgm:prSet presAssocID="{83C01FE4-F80D-48BD-ADA9-64CB3CB93162}" presName="node" presStyleLbl="node1" presStyleIdx="2" presStyleCnt="6" custScaleX="168283" custScaleY="81701" custRadScaleRad="213243" custRadScaleInc="-163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A01A512-69F3-439C-98AA-E2900A46A865}" type="pres">
      <dgm:prSet presAssocID="{386B2CDC-F516-435D-962C-D223411D5BAA}" presName="Name9" presStyleLbl="parChTrans1D2" presStyleIdx="3" presStyleCnt="6"/>
      <dgm:spPr/>
      <dgm:t>
        <a:bodyPr/>
        <a:lstStyle/>
        <a:p>
          <a:endParaRPr lang="zh-CN" altLang="en-US"/>
        </a:p>
      </dgm:t>
    </dgm:pt>
    <dgm:pt modelId="{E8FE0D75-BA94-4CF1-8609-0752257ADFE0}" type="pres">
      <dgm:prSet presAssocID="{386B2CDC-F516-435D-962C-D223411D5BAA}" presName="connTx" presStyleLbl="parChTrans1D2" presStyleIdx="3" presStyleCnt="6"/>
      <dgm:spPr/>
      <dgm:t>
        <a:bodyPr/>
        <a:lstStyle/>
        <a:p>
          <a:endParaRPr lang="zh-CN" altLang="en-US"/>
        </a:p>
      </dgm:t>
    </dgm:pt>
    <dgm:pt modelId="{28CB8229-0523-43EE-A5E8-CD9A2BD6EDCC}" type="pres">
      <dgm:prSet presAssocID="{3E24E4B7-D32B-4472-9D01-E67F215382EF}" presName="node" presStyleLbl="node1" presStyleIdx="3" presStyleCnt="6" custScaleX="181208" custScaleY="75412" custRadScaleRad="111446" custRadScaleInc="-39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CN" altLang="en-US"/>
        </a:p>
      </dgm:t>
    </dgm:pt>
    <dgm:pt modelId="{7972C516-CF69-4A75-B44D-D35C46F2A1A0}" type="pres">
      <dgm:prSet presAssocID="{F364CE4F-0AEE-4817-9EC1-3C5085F49A7E}" presName="Name9" presStyleLbl="parChTrans1D2" presStyleIdx="4" presStyleCnt="6"/>
      <dgm:spPr/>
      <dgm:t>
        <a:bodyPr/>
        <a:lstStyle/>
        <a:p>
          <a:endParaRPr lang="zh-CN" altLang="en-US"/>
        </a:p>
      </dgm:t>
    </dgm:pt>
    <dgm:pt modelId="{3B994C7B-5417-4121-8C55-94F76B2E8E6E}" type="pres">
      <dgm:prSet presAssocID="{F364CE4F-0AEE-4817-9EC1-3C5085F49A7E}" presName="connTx" presStyleLbl="parChTrans1D2" presStyleIdx="4" presStyleCnt="6"/>
      <dgm:spPr/>
      <dgm:t>
        <a:bodyPr/>
        <a:lstStyle/>
        <a:p>
          <a:endParaRPr lang="zh-CN" altLang="en-US"/>
        </a:p>
      </dgm:t>
    </dgm:pt>
    <dgm:pt modelId="{320AD161-4413-4309-B623-17BCB7E1B347}" type="pres">
      <dgm:prSet presAssocID="{89A14B88-B680-4A07-BEEA-F00A78CFB2A4}" presName="node" presStyleLbl="node1" presStyleIdx="4" presStyleCnt="6" custScaleX="131532" custScaleY="76865" custRadScaleRad="185470" custRadScaleInc="8024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zh-CN" altLang="en-US"/>
        </a:p>
      </dgm:t>
    </dgm:pt>
    <dgm:pt modelId="{DE29CC6D-1285-41A1-887A-BD54BA845800}" type="pres">
      <dgm:prSet presAssocID="{81703A2A-089B-4450-AFB8-611DD18BAE46}" presName="Name9" presStyleLbl="parChTrans1D2" presStyleIdx="5" presStyleCnt="6"/>
      <dgm:spPr/>
      <dgm:t>
        <a:bodyPr/>
        <a:lstStyle/>
        <a:p>
          <a:endParaRPr lang="zh-CN" altLang="en-US"/>
        </a:p>
      </dgm:t>
    </dgm:pt>
    <dgm:pt modelId="{8E0CBD34-8A84-459F-B853-D1AC04E6F270}" type="pres">
      <dgm:prSet presAssocID="{81703A2A-089B-4450-AFB8-611DD18BAE46}" presName="connTx" presStyleLbl="parChTrans1D2" presStyleIdx="5" presStyleCnt="6"/>
      <dgm:spPr/>
      <dgm:t>
        <a:bodyPr/>
        <a:lstStyle/>
        <a:p>
          <a:endParaRPr lang="zh-CN" altLang="en-US"/>
        </a:p>
      </dgm:t>
    </dgm:pt>
    <dgm:pt modelId="{952B9654-9BA3-4C45-B9F8-C61C1E123416}" type="pres">
      <dgm:prSet presAssocID="{F85204AA-EEC1-4B35-A492-A82B99AEB76D}" presName="node" presStyleLbl="node1" presStyleIdx="5" presStyleCnt="6" custScaleX="113073" custScaleY="81286" custRadScaleRad="162489" custRadScaleInc="-3832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5E7E7FD3-CBAC-49AB-AC62-DFD7A1422C45}" srcId="{D97A5117-4C72-4CCA-94DD-B873EFCB72D2}" destId="{89A14B88-B680-4A07-BEEA-F00A78CFB2A4}" srcOrd="4" destOrd="0" parTransId="{F364CE4F-0AEE-4817-9EC1-3C5085F49A7E}" sibTransId="{20F4ACCC-A0B3-4A2E-8676-AF6E5CFCF0D3}"/>
    <dgm:cxn modelId="{417343F7-BB62-480C-A8B1-22877A42074F}" type="presOf" srcId="{EE97D2B6-7FEB-4301-86FC-710F2D030D22}" destId="{DC8B8552-4BF2-4F79-A876-9A2A717D2D7C}" srcOrd="0" destOrd="0" presId="urn:microsoft.com/office/officeart/2005/8/layout/radial1"/>
    <dgm:cxn modelId="{7D14C229-F3AE-4E8A-89BE-E22C21AC3406}" type="presOf" srcId="{F364CE4F-0AEE-4817-9EC1-3C5085F49A7E}" destId="{7972C516-CF69-4A75-B44D-D35C46F2A1A0}" srcOrd="0" destOrd="0" presId="urn:microsoft.com/office/officeart/2005/8/layout/radial1"/>
    <dgm:cxn modelId="{3016945B-ADB1-41B4-B76D-60535F3D6E36}" type="presOf" srcId="{81703A2A-089B-4450-AFB8-611DD18BAE46}" destId="{DE29CC6D-1285-41A1-887A-BD54BA845800}" srcOrd="0" destOrd="0" presId="urn:microsoft.com/office/officeart/2005/8/layout/radial1"/>
    <dgm:cxn modelId="{59E18F14-772B-4EB6-B127-0A437A75BEC7}" type="presOf" srcId="{386B2CDC-F516-435D-962C-D223411D5BAA}" destId="{FA01A512-69F3-439C-98AA-E2900A46A865}" srcOrd="0" destOrd="0" presId="urn:microsoft.com/office/officeart/2005/8/layout/radial1"/>
    <dgm:cxn modelId="{99378322-F1F2-4AEB-909A-D22B5CF57E69}" type="presOf" srcId="{6AD72666-C531-4085-A957-2C65FA5A9D90}" destId="{CD5391B3-96BB-42F1-B094-8FA277E715C0}" srcOrd="0" destOrd="0" presId="urn:microsoft.com/office/officeart/2005/8/layout/radial1"/>
    <dgm:cxn modelId="{7F9E180F-E93F-4C68-B706-C6B8B1B0F5A8}" type="presOf" srcId="{23B79DAA-3F9D-4177-B12A-2A83FD997C71}" destId="{7B514C1D-9744-4CDB-9BCC-E13280027DF1}" srcOrd="0" destOrd="0" presId="urn:microsoft.com/office/officeart/2005/8/layout/radial1"/>
    <dgm:cxn modelId="{4AFF9FBD-C67B-4EA3-9F41-9F0EA87BD6E3}" srcId="{FDEFF802-1E22-4135-84B3-B45ACD2DA6C7}" destId="{D97A5117-4C72-4CCA-94DD-B873EFCB72D2}" srcOrd="0" destOrd="0" parTransId="{BA544077-A726-4919-BBBE-BAE267919145}" sibTransId="{E00F32AA-4D0E-42E4-8E72-B555F856E272}"/>
    <dgm:cxn modelId="{811C4A3E-EEC2-45CD-9C89-6D67BE6EC1BC}" type="presOf" srcId="{689DEBAC-65B7-4AC1-9277-3BDDB8575279}" destId="{6E1BF3D1-C91D-46D9-B681-2496C43D8C37}" srcOrd="0" destOrd="0" presId="urn:microsoft.com/office/officeart/2005/8/layout/radial1"/>
    <dgm:cxn modelId="{5E054189-9227-471B-8EBD-219D81E87E5D}" type="presOf" srcId="{3E24E4B7-D32B-4472-9D01-E67F215382EF}" destId="{28CB8229-0523-43EE-A5E8-CD9A2BD6EDCC}" srcOrd="0" destOrd="0" presId="urn:microsoft.com/office/officeart/2005/8/layout/radial1"/>
    <dgm:cxn modelId="{D4FCAB41-AD92-46FD-8301-D61202FF0F64}" srcId="{D97A5117-4C72-4CCA-94DD-B873EFCB72D2}" destId="{83C01FE4-F80D-48BD-ADA9-64CB3CB93162}" srcOrd="2" destOrd="0" parTransId="{23B79DAA-3F9D-4177-B12A-2A83FD997C71}" sibTransId="{FA2A8C97-D11D-4CE7-97FA-DFB7F0DE43D8}"/>
    <dgm:cxn modelId="{637DFE62-BE18-4746-A0A8-531BEFFAA435}" type="presOf" srcId="{F364CE4F-0AEE-4817-9EC1-3C5085F49A7E}" destId="{3B994C7B-5417-4121-8C55-94F76B2E8E6E}" srcOrd="1" destOrd="0" presId="urn:microsoft.com/office/officeart/2005/8/layout/radial1"/>
    <dgm:cxn modelId="{CF4BDC88-9A3F-4978-9423-4EA2ADFD19D7}" srcId="{D97A5117-4C72-4CCA-94DD-B873EFCB72D2}" destId="{3E24E4B7-D32B-4472-9D01-E67F215382EF}" srcOrd="3" destOrd="0" parTransId="{386B2CDC-F516-435D-962C-D223411D5BAA}" sibTransId="{682FBB76-0996-4148-8550-416D959484B9}"/>
    <dgm:cxn modelId="{A7DF20E3-3CB8-4C87-94AC-FF90347D13C7}" srcId="{D97A5117-4C72-4CCA-94DD-B873EFCB72D2}" destId="{7E188D00-4CFD-4082-9C49-5FFBF34DFDC0}" srcOrd="0" destOrd="0" parTransId="{689DEBAC-65B7-4AC1-9277-3BDDB8575279}" sibTransId="{9FE137B0-3C7F-4740-B2DF-C8F0FDF42894}"/>
    <dgm:cxn modelId="{9FAAE195-AB68-406A-9204-8D8E2328D5FD}" type="presOf" srcId="{83C01FE4-F80D-48BD-ADA9-64CB3CB93162}" destId="{75AFDFD9-3A65-49F1-964F-D145C7FF165F}" srcOrd="0" destOrd="0" presId="urn:microsoft.com/office/officeart/2005/8/layout/radial1"/>
    <dgm:cxn modelId="{56A307D9-B756-458F-82AF-CAE1FF7C511C}" srcId="{D97A5117-4C72-4CCA-94DD-B873EFCB72D2}" destId="{F85204AA-EEC1-4B35-A492-A82B99AEB76D}" srcOrd="5" destOrd="0" parTransId="{81703A2A-089B-4450-AFB8-611DD18BAE46}" sibTransId="{4AE50F70-5C6A-471F-A7E2-03534E2F2CB1}"/>
    <dgm:cxn modelId="{C289AD1D-EA2E-4335-8720-064D4AD09723}" srcId="{D97A5117-4C72-4CCA-94DD-B873EFCB72D2}" destId="{EE97D2B6-7FEB-4301-86FC-710F2D030D22}" srcOrd="1" destOrd="0" parTransId="{6AD72666-C531-4085-A957-2C65FA5A9D90}" sibTransId="{C5AFD48B-61CD-4E53-9D33-1CB8D1EFDD93}"/>
    <dgm:cxn modelId="{83B3B1C4-573F-4464-B013-2FF35AFF6FEF}" type="presOf" srcId="{F85204AA-EEC1-4B35-A492-A82B99AEB76D}" destId="{952B9654-9BA3-4C45-B9F8-C61C1E123416}" srcOrd="0" destOrd="0" presId="urn:microsoft.com/office/officeart/2005/8/layout/radial1"/>
    <dgm:cxn modelId="{5D0D9773-B6F8-44A9-B882-FD494A5432ED}" type="presOf" srcId="{D97A5117-4C72-4CCA-94DD-B873EFCB72D2}" destId="{4EC64826-7991-42B1-B2BA-E31FD0805469}" srcOrd="0" destOrd="0" presId="urn:microsoft.com/office/officeart/2005/8/layout/radial1"/>
    <dgm:cxn modelId="{F770B832-848E-4C29-96AB-202F80154962}" type="presOf" srcId="{FDEFF802-1E22-4135-84B3-B45ACD2DA6C7}" destId="{04E52A8F-7A6B-4AA1-A105-E7AA3850270A}" srcOrd="0" destOrd="0" presId="urn:microsoft.com/office/officeart/2005/8/layout/radial1"/>
    <dgm:cxn modelId="{7F8A0508-8EFB-49ED-BFC4-BCDE1577B8D2}" type="presOf" srcId="{7E188D00-4CFD-4082-9C49-5FFBF34DFDC0}" destId="{FB7C3908-4507-40EF-A44F-40AC79832A6E}" srcOrd="0" destOrd="0" presId="urn:microsoft.com/office/officeart/2005/8/layout/radial1"/>
    <dgm:cxn modelId="{87155050-6B19-4DE5-93EA-DBB7268EB287}" type="presOf" srcId="{81703A2A-089B-4450-AFB8-611DD18BAE46}" destId="{8E0CBD34-8A84-459F-B853-D1AC04E6F270}" srcOrd="1" destOrd="0" presId="urn:microsoft.com/office/officeart/2005/8/layout/radial1"/>
    <dgm:cxn modelId="{96068900-850D-4BD6-BF67-5F70889F5FC4}" type="presOf" srcId="{6AD72666-C531-4085-A957-2C65FA5A9D90}" destId="{3C183C5D-D917-42E3-AE61-958692E109BE}" srcOrd="1" destOrd="0" presId="urn:microsoft.com/office/officeart/2005/8/layout/radial1"/>
    <dgm:cxn modelId="{1B1BBD51-CBB3-48DA-BE05-6C5E1FD88C3E}" type="presOf" srcId="{89A14B88-B680-4A07-BEEA-F00A78CFB2A4}" destId="{320AD161-4413-4309-B623-17BCB7E1B347}" srcOrd="0" destOrd="0" presId="urn:microsoft.com/office/officeart/2005/8/layout/radial1"/>
    <dgm:cxn modelId="{2B9F76B2-1B9D-4642-99C9-2E9B04EBCE46}" type="presOf" srcId="{689DEBAC-65B7-4AC1-9277-3BDDB8575279}" destId="{215351DE-6940-4718-BE18-67FB71C6D7C6}" srcOrd="1" destOrd="0" presId="urn:microsoft.com/office/officeart/2005/8/layout/radial1"/>
    <dgm:cxn modelId="{AE4F0BBE-DFD1-4AE5-8C90-4DEC7A54998B}" type="presOf" srcId="{386B2CDC-F516-435D-962C-D223411D5BAA}" destId="{E8FE0D75-BA94-4CF1-8609-0752257ADFE0}" srcOrd="1" destOrd="0" presId="urn:microsoft.com/office/officeart/2005/8/layout/radial1"/>
    <dgm:cxn modelId="{D451D7DD-3640-4A26-8CD3-F1C20E43BF75}" type="presOf" srcId="{23B79DAA-3F9D-4177-B12A-2A83FD997C71}" destId="{FDB19278-2EE4-4236-BF3D-482D6D137398}" srcOrd="1" destOrd="0" presId="urn:microsoft.com/office/officeart/2005/8/layout/radial1"/>
    <dgm:cxn modelId="{2A701BCB-E7CB-48F8-8BD9-0762645CB711}" type="presParOf" srcId="{04E52A8F-7A6B-4AA1-A105-E7AA3850270A}" destId="{4EC64826-7991-42B1-B2BA-E31FD0805469}" srcOrd="0" destOrd="0" presId="urn:microsoft.com/office/officeart/2005/8/layout/radial1"/>
    <dgm:cxn modelId="{18B466AA-25F6-41D3-B9C1-4C62D9619CE4}" type="presParOf" srcId="{04E52A8F-7A6B-4AA1-A105-E7AA3850270A}" destId="{6E1BF3D1-C91D-46D9-B681-2496C43D8C37}" srcOrd="1" destOrd="0" presId="urn:microsoft.com/office/officeart/2005/8/layout/radial1"/>
    <dgm:cxn modelId="{41DC78E0-C374-4B29-942F-5E4BFAE1A7B3}" type="presParOf" srcId="{6E1BF3D1-C91D-46D9-B681-2496C43D8C37}" destId="{215351DE-6940-4718-BE18-67FB71C6D7C6}" srcOrd="0" destOrd="0" presId="urn:microsoft.com/office/officeart/2005/8/layout/radial1"/>
    <dgm:cxn modelId="{CA987111-7DC7-40F5-A450-FCEF9CE1858D}" type="presParOf" srcId="{04E52A8F-7A6B-4AA1-A105-E7AA3850270A}" destId="{FB7C3908-4507-40EF-A44F-40AC79832A6E}" srcOrd="2" destOrd="0" presId="urn:microsoft.com/office/officeart/2005/8/layout/radial1"/>
    <dgm:cxn modelId="{FB2EC761-84D2-44AB-887D-CF167F8CBF07}" type="presParOf" srcId="{04E52A8F-7A6B-4AA1-A105-E7AA3850270A}" destId="{CD5391B3-96BB-42F1-B094-8FA277E715C0}" srcOrd="3" destOrd="0" presId="urn:microsoft.com/office/officeart/2005/8/layout/radial1"/>
    <dgm:cxn modelId="{D72F8443-7647-490B-ACE9-0DF7C9CB6A6B}" type="presParOf" srcId="{CD5391B3-96BB-42F1-B094-8FA277E715C0}" destId="{3C183C5D-D917-42E3-AE61-958692E109BE}" srcOrd="0" destOrd="0" presId="urn:microsoft.com/office/officeart/2005/8/layout/radial1"/>
    <dgm:cxn modelId="{D8242608-FD8A-4430-85D2-BAC7E0D4AE4A}" type="presParOf" srcId="{04E52A8F-7A6B-4AA1-A105-E7AA3850270A}" destId="{DC8B8552-4BF2-4F79-A876-9A2A717D2D7C}" srcOrd="4" destOrd="0" presId="urn:microsoft.com/office/officeart/2005/8/layout/radial1"/>
    <dgm:cxn modelId="{8666717F-8EC2-4C37-AC97-461B719B7353}" type="presParOf" srcId="{04E52A8F-7A6B-4AA1-A105-E7AA3850270A}" destId="{7B514C1D-9744-4CDB-9BCC-E13280027DF1}" srcOrd="5" destOrd="0" presId="urn:microsoft.com/office/officeart/2005/8/layout/radial1"/>
    <dgm:cxn modelId="{03DCAC96-F8B4-47FF-9E79-335994DC6A36}" type="presParOf" srcId="{7B514C1D-9744-4CDB-9BCC-E13280027DF1}" destId="{FDB19278-2EE4-4236-BF3D-482D6D137398}" srcOrd="0" destOrd="0" presId="urn:microsoft.com/office/officeart/2005/8/layout/radial1"/>
    <dgm:cxn modelId="{15DFED53-64E1-4319-8E78-51FDDE510D40}" type="presParOf" srcId="{04E52A8F-7A6B-4AA1-A105-E7AA3850270A}" destId="{75AFDFD9-3A65-49F1-964F-D145C7FF165F}" srcOrd="6" destOrd="0" presId="urn:microsoft.com/office/officeart/2005/8/layout/radial1"/>
    <dgm:cxn modelId="{F44D1E08-F2F2-4E27-8B18-6D7A734D17D8}" type="presParOf" srcId="{04E52A8F-7A6B-4AA1-A105-E7AA3850270A}" destId="{FA01A512-69F3-439C-98AA-E2900A46A865}" srcOrd="7" destOrd="0" presId="urn:microsoft.com/office/officeart/2005/8/layout/radial1"/>
    <dgm:cxn modelId="{AEACA3AB-7363-479A-BD6D-2857BA976D23}" type="presParOf" srcId="{FA01A512-69F3-439C-98AA-E2900A46A865}" destId="{E8FE0D75-BA94-4CF1-8609-0752257ADFE0}" srcOrd="0" destOrd="0" presId="urn:microsoft.com/office/officeart/2005/8/layout/radial1"/>
    <dgm:cxn modelId="{2B8E62E6-768D-4306-824A-66E0B0BBC0C8}" type="presParOf" srcId="{04E52A8F-7A6B-4AA1-A105-E7AA3850270A}" destId="{28CB8229-0523-43EE-A5E8-CD9A2BD6EDCC}" srcOrd="8" destOrd="0" presId="urn:microsoft.com/office/officeart/2005/8/layout/radial1"/>
    <dgm:cxn modelId="{77FE5D8F-1FAA-43FE-AD7A-2C3114CEECFA}" type="presParOf" srcId="{04E52A8F-7A6B-4AA1-A105-E7AA3850270A}" destId="{7972C516-CF69-4A75-B44D-D35C46F2A1A0}" srcOrd="9" destOrd="0" presId="urn:microsoft.com/office/officeart/2005/8/layout/radial1"/>
    <dgm:cxn modelId="{912368E7-85E9-4D0E-8E1D-3F993A5D9CBE}" type="presParOf" srcId="{7972C516-CF69-4A75-B44D-D35C46F2A1A0}" destId="{3B994C7B-5417-4121-8C55-94F76B2E8E6E}" srcOrd="0" destOrd="0" presId="urn:microsoft.com/office/officeart/2005/8/layout/radial1"/>
    <dgm:cxn modelId="{DC9759B0-530A-4C4D-ADC0-1ECB8FF5B6C4}" type="presParOf" srcId="{04E52A8F-7A6B-4AA1-A105-E7AA3850270A}" destId="{320AD161-4413-4309-B623-17BCB7E1B347}" srcOrd="10" destOrd="0" presId="urn:microsoft.com/office/officeart/2005/8/layout/radial1"/>
    <dgm:cxn modelId="{9C317662-5313-433B-ACE0-4B59B371EFF4}" type="presParOf" srcId="{04E52A8F-7A6B-4AA1-A105-E7AA3850270A}" destId="{DE29CC6D-1285-41A1-887A-BD54BA845800}" srcOrd="11" destOrd="0" presId="urn:microsoft.com/office/officeart/2005/8/layout/radial1"/>
    <dgm:cxn modelId="{A7199DCA-FC86-419E-B036-929A8CCA34E0}" type="presParOf" srcId="{DE29CC6D-1285-41A1-887A-BD54BA845800}" destId="{8E0CBD34-8A84-459F-B853-D1AC04E6F270}" srcOrd="0" destOrd="0" presId="urn:microsoft.com/office/officeart/2005/8/layout/radial1"/>
    <dgm:cxn modelId="{44664AB0-8E1B-4207-8016-4B534B54A9FD}" type="presParOf" srcId="{04E52A8F-7A6B-4AA1-A105-E7AA3850270A}" destId="{952B9654-9BA3-4C45-B9F8-C61C1E123416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C9557-9812-4EF4-B3E8-F3F813D2B24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9462F288-F251-481B-B598-0CFD14A44EA0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o-KR" altLang="en-US" sz="1800" dirty="0" smtClean="0">
              <a:latin typeface="HY궁서" panose="02030600000101010101" pitchFamily="18" charset="-127"/>
              <a:ea typeface="HY궁서" panose="02030600000101010101" pitchFamily="18" charset="-127"/>
            </a:rPr>
            <a:t>화장품</a:t>
          </a:r>
          <a:endParaRPr lang="en-US" altLang="ko-KR" sz="18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r>
            <a:rPr lang="ko-KR" altLang="en-US" sz="1800" dirty="0" smtClean="0">
              <a:latin typeface="HY궁서" panose="02030600000101010101" pitchFamily="18" charset="-127"/>
              <a:ea typeface="HY궁서" panose="02030600000101010101" pitchFamily="18" charset="-127"/>
            </a:rPr>
            <a:t>제품</a:t>
          </a:r>
          <a:endParaRPr lang="zh-CN" altLang="en-US" sz="18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6DA215F2-07E8-49EF-B87C-3FC49ECBA472}" type="parTrans" cxnId="{20B48263-FEB3-40B1-BAED-54D2C6D70195}">
      <dgm:prSet/>
      <dgm:spPr/>
      <dgm:t>
        <a:bodyPr/>
        <a:lstStyle/>
        <a:p>
          <a:endParaRPr lang="zh-CN" altLang="en-US" sz="1800"/>
        </a:p>
      </dgm:t>
    </dgm:pt>
    <dgm:pt modelId="{ED2A2EAB-4E68-4580-B970-C90D5D3F3A27}" type="sibTrans" cxnId="{20B48263-FEB3-40B1-BAED-54D2C6D70195}">
      <dgm:prSet/>
      <dgm:spPr/>
      <dgm:t>
        <a:bodyPr/>
        <a:lstStyle/>
        <a:p>
          <a:endParaRPr lang="zh-CN" altLang="en-US" sz="1800"/>
        </a:p>
      </dgm:t>
    </dgm:pt>
    <dgm:pt modelId="{493BA50D-35B8-405D-A0C4-32BD885B7B14}">
      <dgm:prSet phldrT="[文本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o-KR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전통</a:t>
          </a:r>
          <a:endParaRPr lang="en-US" altLang="ko-KR" sz="1800" dirty="0" smtClean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HY궁서" panose="02030600000101010101" pitchFamily="18" charset="-127"/>
          </a:endParaRPr>
        </a:p>
        <a:p>
          <a:r>
            <a:rPr lang="ko-KR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판매경로</a:t>
          </a:r>
          <a:endParaRPr lang="zh-CN" altLang="en-US" sz="1800" dirty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隶书" pitchFamily="49" charset="-122"/>
          </a:endParaRPr>
        </a:p>
      </dgm:t>
    </dgm:pt>
    <dgm:pt modelId="{FFD2FE9F-96D0-423D-A36C-7356CDD28BD8}" type="parTrans" cxnId="{E11303EC-A2BE-4E45-BB4D-DEC0A0520869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E563E36D-C8CE-410A-84EA-51AFC55370ED}" type="sibTrans" cxnId="{E11303EC-A2BE-4E45-BB4D-DEC0A0520869}">
      <dgm:prSet/>
      <dgm:spPr/>
      <dgm:t>
        <a:bodyPr/>
        <a:lstStyle/>
        <a:p>
          <a:endParaRPr lang="zh-CN" altLang="en-US" sz="1800"/>
        </a:p>
      </dgm:t>
    </dgm:pt>
    <dgm:pt modelId="{39D0173B-7C25-4A88-AF48-94631AC4BBC9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백화점</a:t>
          </a:r>
          <a:endParaRPr lang="en-US" altLang="zh-CN" sz="16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r>
            <a:rPr lang="zh-CN" altLang="en-US" sz="1200" dirty="0" smtClean="0">
              <a:latin typeface="HY궁서" panose="02030600000101010101" pitchFamily="18" charset="-127"/>
              <a:ea typeface="隶书" pitchFamily="49" charset="-122"/>
            </a:rPr>
            <a:t>（</a:t>
          </a:r>
          <a:r>
            <a:rPr lang="ko-KR" altLang="en-US" sz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전문판매대 포함</a:t>
          </a:r>
          <a:r>
            <a:rPr lang="zh-CN" altLang="en-US" sz="1200" dirty="0" smtClean="0">
              <a:latin typeface="HY궁서" panose="02030600000101010101" pitchFamily="18" charset="-127"/>
              <a:ea typeface="隶书" pitchFamily="49" charset="-122"/>
            </a:rPr>
            <a:t>）</a:t>
          </a:r>
          <a:endParaRPr lang="zh-CN" altLang="en-US" sz="12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89938569-24F9-4601-B692-40B57FABDA17}" type="parTrans" cxnId="{60AB7BD3-C7D0-4CDB-B15F-FFB47B15FDDD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5F6403AB-3E9D-4574-92B8-503D78F74093}" type="sibTrans" cxnId="{60AB7BD3-C7D0-4CDB-B15F-FFB47B15FDDD}">
      <dgm:prSet/>
      <dgm:spPr/>
      <dgm:t>
        <a:bodyPr/>
        <a:lstStyle/>
        <a:p>
          <a:endParaRPr lang="zh-CN" altLang="en-US" sz="1800"/>
        </a:p>
      </dgm:t>
    </dgm:pt>
    <dgm:pt modelId="{556E9969-3652-48F6-AFF1-B6D24B742AC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err="1" smtClean="0">
              <a:latin typeface="HY궁서" panose="02030600000101010101" pitchFamily="18" charset="-127"/>
              <a:ea typeface="HY궁서" panose="02030600000101010101" pitchFamily="18" charset="-127"/>
            </a:rPr>
            <a:t>마트</a:t>
          </a:r>
          <a:endParaRPr lang="zh-CN" altLang="en-US" sz="16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CCFBD246-5657-4C94-B8B7-D3C991874606}" type="parTrans" cxnId="{153C01B0-E2DD-43E3-8342-83A98E94EFCD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7C2C3D94-DC6E-4A6E-98B8-F38DA5E36F00}" type="sibTrans" cxnId="{153C01B0-E2DD-43E3-8342-83A98E94EFCD}">
      <dgm:prSet/>
      <dgm:spPr/>
      <dgm:t>
        <a:bodyPr/>
        <a:lstStyle/>
        <a:p>
          <a:endParaRPr lang="zh-CN" altLang="en-US" sz="1800"/>
        </a:p>
      </dgm:t>
    </dgm:pt>
    <dgm:pt modelId="{79F7D66F-A07F-4AC9-B066-05262809EE06}">
      <dgm:prSet phldrT="[文本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o-KR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신흥</a:t>
          </a:r>
          <a:endParaRPr lang="en-US" altLang="ko-KR" sz="1800" dirty="0" smtClean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HY궁서" panose="02030600000101010101" pitchFamily="18" charset="-127"/>
          </a:endParaRPr>
        </a:p>
        <a:p>
          <a:r>
            <a:rPr lang="ko-KR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판매경로</a:t>
          </a:r>
          <a:endParaRPr lang="zh-CN" altLang="en-US" sz="1800" dirty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隶书" pitchFamily="49" charset="-122"/>
          </a:endParaRPr>
        </a:p>
      </dgm:t>
    </dgm:pt>
    <dgm:pt modelId="{44260BD9-5A29-42EF-A997-D2BB9FC1EB32}" type="parTrans" cxnId="{FE93F435-AA66-4160-8134-B3C5EBEBC1EB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433BA7F1-FBF7-4B87-B57F-4B264A40E202}" type="sibTrans" cxnId="{FE93F435-AA66-4160-8134-B3C5EBEBC1EB}">
      <dgm:prSet/>
      <dgm:spPr/>
      <dgm:t>
        <a:bodyPr/>
        <a:lstStyle/>
        <a:p>
          <a:endParaRPr lang="zh-CN" altLang="en-US" sz="1800"/>
        </a:p>
      </dgm:t>
    </dgm:pt>
    <dgm:pt modelId="{8676D62D-2023-4DF7-BAF8-AB273C6364AB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직판</a:t>
          </a:r>
          <a:endParaRPr lang="zh-CN" altLang="en-US" sz="16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9F9F3A47-098A-4E63-9D07-2259FF22B2CB}" type="parTrans" cxnId="{4EE01154-A5F3-4EFC-B2E5-A86F38E44762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EC694FF6-ED57-45E9-9494-2F17364A8D9F}" type="sibTrans" cxnId="{4EE01154-A5F3-4EFC-B2E5-A86F38E44762}">
      <dgm:prSet/>
      <dgm:spPr/>
      <dgm:t>
        <a:bodyPr/>
        <a:lstStyle/>
        <a:p>
          <a:endParaRPr lang="zh-CN" altLang="en-US" sz="1800"/>
        </a:p>
      </dgm:t>
    </dgm:pt>
    <dgm:pt modelId="{41E00D85-25B8-4D7D-985D-DE4691E1E73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인터넷 및 홈쇼핑</a:t>
          </a:r>
          <a:endParaRPr lang="zh-CN" altLang="en-US" sz="16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31C98508-B6A6-4C79-BFDE-3E53A7E299FA}" type="parTrans" cxnId="{5E26FF1D-1F56-4C92-844A-63AE16AAEAE5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9159534C-89A8-4EF4-A6CC-99FDC3E55F5C}" type="sibTrans" cxnId="{5E26FF1D-1F56-4C92-844A-63AE16AAEAE5}">
      <dgm:prSet/>
      <dgm:spPr/>
      <dgm:t>
        <a:bodyPr/>
        <a:lstStyle/>
        <a:p>
          <a:endParaRPr lang="zh-CN" altLang="en-US" sz="1800"/>
        </a:p>
      </dgm:t>
    </dgm:pt>
    <dgm:pt modelId="{A55513E5-2E34-4A1D-8249-2436813E2DB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약국</a:t>
          </a:r>
          <a:endParaRPr lang="zh-CN" altLang="en-US" sz="16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90863077-D243-4A3E-8ED9-4D0B322D0D7C}" type="parTrans" cxnId="{A8626A58-687F-4A92-A729-C3A9B613EA74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643F3CFC-30F9-4D6C-81D5-4F40274EBC96}" type="sibTrans" cxnId="{A8626A58-687F-4A92-A729-C3A9B613EA74}">
      <dgm:prSet/>
      <dgm:spPr/>
      <dgm:t>
        <a:bodyPr/>
        <a:lstStyle/>
        <a:p>
          <a:endParaRPr lang="zh-CN" altLang="en-US" sz="1800"/>
        </a:p>
      </dgm:t>
    </dgm:pt>
    <dgm:pt modelId="{C313D2E6-E7A0-4754-805C-2D0DF42E5142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미용실</a:t>
          </a:r>
          <a:endParaRPr lang="zh-CN" altLang="en-US" sz="16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8BB01DFC-CFDC-4AAE-9F0A-279196483442}" type="parTrans" cxnId="{8A00972A-43AD-48C3-9461-3EE2A2D18769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98FB3825-D0AB-4095-81FE-F9038B5516CD}" type="sibTrans" cxnId="{8A00972A-43AD-48C3-9461-3EE2A2D18769}">
      <dgm:prSet/>
      <dgm:spPr/>
      <dgm:t>
        <a:bodyPr/>
        <a:lstStyle/>
        <a:p>
          <a:endParaRPr lang="zh-CN" altLang="en-US" sz="1800"/>
        </a:p>
      </dgm:t>
    </dgm:pt>
    <dgm:pt modelId="{3112589D-A620-4180-91A8-C8591D0A2EB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화장품</a:t>
          </a:r>
          <a:endParaRPr lang="en-US" altLang="ko-KR" sz="16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r>
            <a:rPr lang="ko-KR" altLang="en-US" sz="1600" dirty="0" smtClean="0">
              <a:latin typeface="HY궁서" panose="02030600000101010101" pitchFamily="18" charset="-127"/>
              <a:ea typeface="HY궁서" panose="02030600000101010101" pitchFamily="18" charset="-127"/>
            </a:rPr>
            <a:t>전문 매장</a:t>
          </a:r>
          <a:endParaRPr lang="zh-CN" altLang="en-US" sz="1600" dirty="0">
            <a:latin typeface="HY궁서" panose="02030600000101010101" pitchFamily="18" charset="-127"/>
            <a:ea typeface="隶书" pitchFamily="49" charset="-122"/>
          </a:endParaRPr>
        </a:p>
      </dgm:t>
    </dgm:pt>
    <dgm:pt modelId="{AC464EA6-2EE1-4006-AA46-BA657A3DC77E}" type="parTrans" cxnId="{4A453688-E6D5-44A6-A386-86027539293D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800"/>
        </a:p>
      </dgm:t>
    </dgm:pt>
    <dgm:pt modelId="{CE5DC887-1FE0-4DD7-98B2-8C53F30C7DDC}" type="sibTrans" cxnId="{4A453688-E6D5-44A6-A386-86027539293D}">
      <dgm:prSet/>
      <dgm:spPr/>
      <dgm:t>
        <a:bodyPr/>
        <a:lstStyle/>
        <a:p>
          <a:endParaRPr lang="zh-CN" altLang="en-US" sz="1800"/>
        </a:p>
      </dgm:t>
    </dgm:pt>
    <dgm:pt modelId="{782B7E46-3E35-47FB-A422-CF338B0197EE}" type="pres">
      <dgm:prSet presAssocID="{EA7C9557-9812-4EF4-B3E8-F3F813D2B2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CD5F376-9E13-4260-84AC-F938F5F2F836}" type="pres">
      <dgm:prSet presAssocID="{9462F288-F251-481B-B598-0CFD14A44EA0}" presName="root1" presStyleCnt="0"/>
      <dgm:spPr/>
    </dgm:pt>
    <dgm:pt modelId="{8821887B-898C-4D50-90FA-6EF544A9E47D}" type="pres">
      <dgm:prSet presAssocID="{9462F288-F251-481B-B598-0CFD14A44E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C6E58B-9176-4190-BFB7-AA5E4F18CEF8}" type="pres">
      <dgm:prSet presAssocID="{9462F288-F251-481B-B598-0CFD14A44EA0}" presName="level2hierChild" presStyleCnt="0"/>
      <dgm:spPr/>
    </dgm:pt>
    <dgm:pt modelId="{6169D7E9-F77B-4FE0-8A82-002668B9CB36}" type="pres">
      <dgm:prSet presAssocID="{FFD2FE9F-96D0-423D-A36C-7356CDD28BD8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69485272-2997-48CD-8D84-4F1016D04FB5}" type="pres">
      <dgm:prSet presAssocID="{FFD2FE9F-96D0-423D-A36C-7356CDD28BD8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67C0CA01-466E-4CFB-B25C-BBAEC943D781}" type="pres">
      <dgm:prSet presAssocID="{493BA50D-35B8-405D-A0C4-32BD885B7B14}" presName="root2" presStyleCnt="0"/>
      <dgm:spPr/>
    </dgm:pt>
    <dgm:pt modelId="{D942DA6E-7DEE-4D55-AA25-F648142316AF}" type="pres">
      <dgm:prSet presAssocID="{493BA50D-35B8-405D-A0C4-32BD885B7B1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BFA5C-AAD5-4019-A82A-0F0E1CC70168}" type="pres">
      <dgm:prSet presAssocID="{493BA50D-35B8-405D-A0C4-32BD885B7B14}" presName="level3hierChild" presStyleCnt="0"/>
      <dgm:spPr/>
    </dgm:pt>
    <dgm:pt modelId="{613BC993-DD4A-4117-A396-8B72BF3EA623}" type="pres">
      <dgm:prSet presAssocID="{89938569-24F9-4601-B692-40B57FABDA17}" presName="conn2-1" presStyleLbl="parChTrans1D3" presStyleIdx="0" presStyleCnt="7"/>
      <dgm:spPr/>
      <dgm:t>
        <a:bodyPr/>
        <a:lstStyle/>
        <a:p>
          <a:endParaRPr lang="zh-CN" altLang="en-US"/>
        </a:p>
      </dgm:t>
    </dgm:pt>
    <dgm:pt modelId="{C3F0813C-C1B3-4635-A813-322DDFDB7F57}" type="pres">
      <dgm:prSet presAssocID="{89938569-24F9-4601-B692-40B57FABDA17}" presName="connTx" presStyleLbl="parChTrans1D3" presStyleIdx="0" presStyleCnt="7"/>
      <dgm:spPr/>
      <dgm:t>
        <a:bodyPr/>
        <a:lstStyle/>
        <a:p>
          <a:endParaRPr lang="zh-CN" altLang="en-US"/>
        </a:p>
      </dgm:t>
    </dgm:pt>
    <dgm:pt modelId="{ED485D8B-F5DC-4886-B77C-E475201B353F}" type="pres">
      <dgm:prSet presAssocID="{39D0173B-7C25-4A88-AF48-94631AC4BBC9}" presName="root2" presStyleCnt="0"/>
      <dgm:spPr/>
    </dgm:pt>
    <dgm:pt modelId="{6518CA17-DC1E-477E-9F13-A167AE423A8A}" type="pres">
      <dgm:prSet presAssocID="{39D0173B-7C25-4A88-AF48-94631AC4BBC9}" presName="LevelTwoTextNode" presStyleLbl="node3" presStyleIdx="0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1FCB29-7262-4AFD-952B-FE958F29CA93}" type="pres">
      <dgm:prSet presAssocID="{39D0173B-7C25-4A88-AF48-94631AC4BBC9}" presName="level3hierChild" presStyleCnt="0"/>
      <dgm:spPr/>
    </dgm:pt>
    <dgm:pt modelId="{5E5D42D8-725C-4B09-8629-0700D12EFFEF}" type="pres">
      <dgm:prSet presAssocID="{CCFBD246-5657-4C94-B8B7-D3C991874606}" presName="conn2-1" presStyleLbl="parChTrans1D3" presStyleIdx="1" presStyleCnt="7"/>
      <dgm:spPr/>
      <dgm:t>
        <a:bodyPr/>
        <a:lstStyle/>
        <a:p>
          <a:endParaRPr lang="zh-CN" altLang="en-US"/>
        </a:p>
      </dgm:t>
    </dgm:pt>
    <dgm:pt modelId="{05EC46F1-B190-42F9-B9C9-4C60CA2E7BC3}" type="pres">
      <dgm:prSet presAssocID="{CCFBD246-5657-4C94-B8B7-D3C991874606}" presName="connTx" presStyleLbl="parChTrans1D3" presStyleIdx="1" presStyleCnt="7"/>
      <dgm:spPr/>
      <dgm:t>
        <a:bodyPr/>
        <a:lstStyle/>
        <a:p>
          <a:endParaRPr lang="zh-CN" altLang="en-US"/>
        </a:p>
      </dgm:t>
    </dgm:pt>
    <dgm:pt modelId="{4FA59FFC-58E6-4FCC-9C6F-7C947E59DA2C}" type="pres">
      <dgm:prSet presAssocID="{556E9969-3652-48F6-AFF1-B6D24B742AC4}" presName="root2" presStyleCnt="0"/>
      <dgm:spPr/>
    </dgm:pt>
    <dgm:pt modelId="{8C407AD5-7A47-42CE-BA96-F126408AB900}" type="pres">
      <dgm:prSet presAssocID="{556E9969-3652-48F6-AFF1-B6D24B742AC4}" presName="LevelTwoTextNode" presStyleLbl="node3" presStyleIdx="1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E75BC99-EA59-4EBF-9B8D-D08DB0FEE50B}" type="pres">
      <dgm:prSet presAssocID="{556E9969-3652-48F6-AFF1-B6D24B742AC4}" presName="level3hierChild" presStyleCnt="0"/>
      <dgm:spPr/>
    </dgm:pt>
    <dgm:pt modelId="{1E5194D3-71B3-404A-99C0-253EDDC4E37C}" type="pres">
      <dgm:prSet presAssocID="{AC464EA6-2EE1-4006-AA46-BA657A3DC77E}" presName="conn2-1" presStyleLbl="parChTrans1D3" presStyleIdx="2" presStyleCnt="7"/>
      <dgm:spPr/>
      <dgm:t>
        <a:bodyPr/>
        <a:lstStyle/>
        <a:p>
          <a:endParaRPr lang="zh-CN" altLang="en-US"/>
        </a:p>
      </dgm:t>
    </dgm:pt>
    <dgm:pt modelId="{FA9558A2-5B86-4AB1-97AC-8091D97739CD}" type="pres">
      <dgm:prSet presAssocID="{AC464EA6-2EE1-4006-AA46-BA657A3DC77E}" presName="connTx" presStyleLbl="parChTrans1D3" presStyleIdx="2" presStyleCnt="7"/>
      <dgm:spPr/>
      <dgm:t>
        <a:bodyPr/>
        <a:lstStyle/>
        <a:p>
          <a:endParaRPr lang="zh-CN" altLang="en-US"/>
        </a:p>
      </dgm:t>
    </dgm:pt>
    <dgm:pt modelId="{30B24D65-1963-4AEF-8202-186895341675}" type="pres">
      <dgm:prSet presAssocID="{3112589D-A620-4180-91A8-C8591D0A2EB0}" presName="root2" presStyleCnt="0"/>
      <dgm:spPr/>
    </dgm:pt>
    <dgm:pt modelId="{A7F24098-6488-4E8D-8FFA-E7A9738D1ED9}" type="pres">
      <dgm:prSet presAssocID="{3112589D-A620-4180-91A8-C8591D0A2EB0}" presName="LevelTwoTextNode" presStyleLbl="node3" presStyleIdx="2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2C4410-F0BA-4B31-BD7C-3D53139B76FD}" type="pres">
      <dgm:prSet presAssocID="{3112589D-A620-4180-91A8-C8591D0A2EB0}" presName="level3hierChild" presStyleCnt="0"/>
      <dgm:spPr/>
    </dgm:pt>
    <dgm:pt modelId="{E6B9B1EC-F0E8-4A9C-A465-34240B50CE0B}" type="pres">
      <dgm:prSet presAssocID="{44260BD9-5A29-42EF-A997-D2BB9FC1EB3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4E8B1A2-CD34-432E-AF8F-6ED90F25F057}" type="pres">
      <dgm:prSet presAssocID="{44260BD9-5A29-42EF-A997-D2BB9FC1EB3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42DB64F-3D06-4280-B4CB-FF0F4DFFFF7F}" type="pres">
      <dgm:prSet presAssocID="{79F7D66F-A07F-4AC9-B066-05262809EE06}" presName="root2" presStyleCnt="0"/>
      <dgm:spPr/>
    </dgm:pt>
    <dgm:pt modelId="{C13A9A40-182B-4797-8C79-62FB71018180}" type="pres">
      <dgm:prSet presAssocID="{79F7D66F-A07F-4AC9-B066-05262809EE0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B2F59DB-9F1B-4566-A7A3-87A44E924E54}" type="pres">
      <dgm:prSet presAssocID="{79F7D66F-A07F-4AC9-B066-05262809EE06}" presName="level3hierChild" presStyleCnt="0"/>
      <dgm:spPr/>
    </dgm:pt>
    <dgm:pt modelId="{7109D357-AABE-461A-BD7F-3333392187FB}" type="pres">
      <dgm:prSet presAssocID="{9F9F3A47-098A-4E63-9D07-2259FF22B2CB}" presName="conn2-1" presStyleLbl="parChTrans1D3" presStyleIdx="3" presStyleCnt="7"/>
      <dgm:spPr/>
      <dgm:t>
        <a:bodyPr/>
        <a:lstStyle/>
        <a:p>
          <a:endParaRPr lang="zh-CN" altLang="en-US"/>
        </a:p>
      </dgm:t>
    </dgm:pt>
    <dgm:pt modelId="{48203C28-532C-4858-BEEC-0B5B035DF387}" type="pres">
      <dgm:prSet presAssocID="{9F9F3A47-098A-4E63-9D07-2259FF22B2CB}" presName="connTx" presStyleLbl="parChTrans1D3" presStyleIdx="3" presStyleCnt="7"/>
      <dgm:spPr/>
      <dgm:t>
        <a:bodyPr/>
        <a:lstStyle/>
        <a:p>
          <a:endParaRPr lang="zh-CN" altLang="en-US"/>
        </a:p>
      </dgm:t>
    </dgm:pt>
    <dgm:pt modelId="{50BA1425-1AE9-4D6A-9ECD-C6BE45B5A556}" type="pres">
      <dgm:prSet presAssocID="{8676D62D-2023-4DF7-BAF8-AB273C6364AB}" presName="root2" presStyleCnt="0"/>
      <dgm:spPr/>
    </dgm:pt>
    <dgm:pt modelId="{296F3311-521A-45D1-83C4-5F59F4E83600}" type="pres">
      <dgm:prSet presAssocID="{8676D62D-2023-4DF7-BAF8-AB273C6364AB}" presName="LevelTwoTextNode" presStyleLbl="node3" presStyleIdx="3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853ACE-1C26-4364-943E-5C74EF3E07AD}" type="pres">
      <dgm:prSet presAssocID="{8676D62D-2023-4DF7-BAF8-AB273C6364AB}" presName="level3hierChild" presStyleCnt="0"/>
      <dgm:spPr/>
    </dgm:pt>
    <dgm:pt modelId="{C83D3D2D-7C62-4A06-8AF1-DC59AF5FFFE6}" type="pres">
      <dgm:prSet presAssocID="{8BB01DFC-CFDC-4AAE-9F0A-279196483442}" presName="conn2-1" presStyleLbl="parChTrans1D3" presStyleIdx="4" presStyleCnt="7"/>
      <dgm:spPr/>
      <dgm:t>
        <a:bodyPr/>
        <a:lstStyle/>
        <a:p>
          <a:endParaRPr lang="zh-CN" altLang="en-US"/>
        </a:p>
      </dgm:t>
    </dgm:pt>
    <dgm:pt modelId="{41CDE407-CBCF-4723-9E26-30E301323E9E}" type="pres">
      <dgm:prSet presAssocID="{8BB01DFC-CFDC-4AAE-9F0A-279196483442}" presName="connTx" presStyleLbl="parChTrans1D3" presStyleIdx="4" presStyleCnt="7"/>
      <dgm:spPr/>
      <dgm:t>
        <a:bodyPr/>
        <a:lstStyle/>
        <a:p>
          <a:endParaRPr lang="zh-CN" altLang="en-US"/>
        </a:p>
      </dgm:t>
    </dgm:pt>
    <dgm:pt modelId="{40C1C3CB-9644-43F5-B857-E3926EAC6EF3}" type="pres">
      <dgm:prSet presAssocID="{C313D2E6-E7A0-4754-805C-2D0DF42E5142}" presName="root2" presStyleCnt="0"/>
      <dgm:spPr/>
    </dgm:pt>
    <dgm:pt modelId="{967A804F-EC43-4D0B-91E8-676A8F7957B2}" type="pres">
      <dgm:prSet presAssocID="{C313D2E6-E7A0-4754-805C-2D0DF42E5142}" presName="LevelTwoTextNode" presStyleLbl="node3" presStyleIdx="4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02254D-4729-4396-BE5E-7960DC79B931}" type="pres">
      <dgm:prSet presAssocID="{C313D2E6-E7A0-4754-805C-2D0DF42E5142}" presName="level3hierChild" presStyleCnt="0"/>
      <dgm:spPr/>
    </dgm:pt>
    <dgm:pt modelId="{2449F757-C4BE-4169-99DD-D1A0931E1CE1}" type="pres">
      <dgm:prSet presAssocID="{31C98508-B6A6-4C79-BFDE-3E53A7E299FA}" presName="conn2-1" presStyleLbl="parChTrans1D3" presStyleIdx="5" presStyleCnt="7"/>
      <dgm:spPr/>
      <dgm:t>
        <a:bodyPr/>
        <a:lstStyle/>
        <a:p>
          <a:endParaRPr lang="zh-CN" altLang="en-US"/>
        </a:p>
      </dgm:t>
    </dgm:pt>
    <dgm:pt modelId="{623D0226-BAC6-42E0-B554-583EBD561DA6}" type="pres">
      <dgm:prSet presAssocID="{31C98508-B6A6-4C79-BFDE-3E53A7E299FA}" presName="connTx" presStyleLbl="parChTrans1D3" presStyleIdx="5" presStyleCnt="7"/>
      <dgm:spPr/>
      <dgm:t>
        <a:bodyPr/>
        <a:lstStyle/>
        <a:p>
          <a:endParaRPr lang="zh-CN" altLang="en-US"/>
        </a:p>
      </dgm:t>
    </dgm:pt>
    <dgm:pt modelId="{5256D348-1190-41B1-979E-38E0F736E5B8}" type="pres">
      <dgm:prSet presAssocID="{41E00D85-25B8-4D7D-985D-DE4691E1E73B}" presName="root2" presStyleCnt="0"/>
      <dgm:spPr/>
    </dgm:pt>
    <dgm:pt modelId="{4A122E4F-43D4-4E2D-8035-200C7AC438B4}" type="pres">
      <dgm:prSet presAssocID="{41E00D85-25B8-4D7D-985D-DE4691E1E73B}" presName="LevelTwoTextNode" presStyleLbl="node3" presStyleIdx="5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41FC18-44E6-4257-B816-A8CEE7C9EC8D}" type="pres">
      <dgm:prSet presAssocID="{41E00D85-25B8-4D7D-985D-DE4691E1E73B}" presName="level3hierChild" presStyleCnt="0"/>
      <dgm:spPr/>
    </dgm:pt>
    <dgm:pt modelId="{A65F00B6-EE86-4088-928F-704685D362DD}" type="pres">
      <dgm:prSet presAssocID="{90863077-D243-4A3E-8ED9-4D0B322D0D7C}" presName="conn2-1" presStyleLbl="parChTrans1D3" presStyleIdx="6" presStyleCnt="7"/>
      <dgm:spPr/>
      <dgm:t>
        <a:bodyPr/>
        <a:lstStyle/>
        <a:p>
          <a:endParaRPr lang="zh-CN" altLang="en-US"/>
        </a:p>
      </dgm:t>
    </dgm:pt>
    <dgm:pt modelId="{3E243807-F238-410F-9B66-7F024EBD3D03}" type="pres">
      <dgm:prSet presAssocID="{90863077-D243-4A3E-8ED9-4D0B322D0D7C}" presName="connTx" presStyleLbl="parChTrans1D3" presStyleIdx="6" presStyleCnt="7"/>
      <dgm:spPr/>
      <dgm:t>
        <a:bodyPr/>
        <a:lstStyle/>
        <a:p>
          <a:endParaRPr lang="zh-CN" altLang="en-US"/>
        </a:p>
      </dgm:t>
    </dgm:pt>
    <dgm:pt modelId="{8CAD67CC-2301-4936-B623-AA91BC221F7C}" type="pres">
      <dgm:prSet presAssocID="{A55513E5-2E34-4A1D-8249-2436813E2DB0}" presName="root2" presStyleCnt="0"/>
      <dgm:spPr/>
    </dgm:pt>
    <dgm:pt modelId="{CD54E03A-9F96-4646-9F8E-673461A44705}" type="pres">
      <dgm:prSet presAssocID="{A55513E5-2E34-4A1D-8249-2436813E2DB0}" presName="LevelTwoTextNode" presStyleLbl="node3" presStyleIdx="6" presStyleCnt="7" custScaleX="1323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6BC8BF-9F60-4B4F-B97F-EEF1158DC0FE}" type="pres">
      <dgm:prSet presAssocID="{A55513E5-2E34-4A1D-8249-2436813E2DB0}" presName="level3hierChild" presStyleCnt="0"/>
      <dgm:spPr/>
    </dgm:pt>
  </dgm:ptLst>
  <dgm:cxnLst>
    <dgm:cxn modelId="{E084A858-52D9-4419-9DC6-D41DB5824796}" type="presOf" srcId="{493BA50D-35B8-405D-A0C4-32BD885B7B14}" destId="{D942DA6E-7DEE-4D55-AA25-F648142316AF}" srcOrd="0" destOrd="0" presId="urn:microsoft.com/office/officeart/2005/8/layout/hierarchy2"/>
    <dgm:cxn modelId="{B1BA5B11-1C22-4726-BBA5-41A1705B32AC}" type="presOf" srcId="{C313D2E6-E7A0-4754-805C-2D0DF42E5142}" destId="{967A804F-EC43-4D0B-91E8-676A8F7957B2}" srcOrd="0" destOrd="0" presId="urn:microsoft.com/office/officeart/2005/8/layout/hierarchy2"/>
    <dgm:cxn modelId="{761C67A3-2382-43FA-8B49-4DAFD64FA2D4}" type="presOf" srcId="{44260BD9-5A29-42EF-A997-D2BB9FC1EB32}" destId="{24E8B1A2-CD34-432E-AF8F-6ED90F25F057}" srcOrd="1" destOrd="0" presId="urn:microsoft.com/office/officeart/2005/8/layout/hierarchy2"/>
    <dgm:cxn modelId="{AF77E95A-6751-48B8-A77C-81AC885C901E}" type="presOf" srcId="{8BB01DFC-CFDC-4AAE-9F0A-279196483442}" destId="{C83D3D2D-7C62-4A06-8AF1-DC59AF5FFFE6}" srcOrd="0" destOrd="0" presId="urn:microsoft.com/office/officeart/2005/8/layout/hierarchy2"/>
    <dgm:cxn modelId="{7D268F0B-98E0-466D-81D1-9886AD876829}" type="presOf" srcId="{89938569-24F9-4601-B692-40B57FABDA17}" destId="{613BC993-DD4A-4117-A396-8B72BF3EA623}" srcOrd="0" destOrd="0" presId="urn:microsoft.com/office/officeart/2005/8/layout/hierarchy2"/>
    <dgm:cxn modelId="{E11303EC-A2BE-4E45-BB4D-DEC0A0520869}" srcId="{9462F288-F251-481B-B598-0CFD14A44EA0}" destId="{493BA50D-35B8-405D-A0C4-32BD885B7B14}" srcOrd="0" destOrd="0" parTransId="{FFD2FE9F-96D0-423D-A36C-7356CDD28BD8}" sibTransId="{E563E36D-C8CE-410A-84EA-51AFC55370ED}"/>
    <dgm:cxn modelId="{A8626A58-687F-4A92-A729-C3A9B613EA74}" srcId="{79F7D66F-A07F-4AC9-B066-05262809EE06}" destId="{A55513E5-2E34-4A1D-8249-2436813E2DB0}" srcOrd="3" destOrd="0" parTransId="{90863077-D243-4A3E-8ED9-4D0B322D0D7C}" sibTransId="{643F3CFC-30F9-4D6C-81D5-4F40274EBC96}"/>
    <dgm:cxn modelId="{FE93F435-AA66-4160-8134-B3C5EBEBC1EB}" srcId="{9462F288-F251-481B-B598-0CFD14A44EA0}" destId="{79F7D66F-A07F-4AC9-B066-05262809EE06}" srcOrd="1" destOrd="0" parTransId="{44260BD9-5A29-42EF-A997-D2BB9FC1EB32}" sibTransId="{433BA7F1-FBF7-4B87-B57F-4B264A40E202}"/>
    <dgm:cxn modelId="{6960E6EE-71D0-4061-A2B8-6E4D0F251AD8}" type="presOf" srcId="{A55513E5-2E34-4A1D-8249-2436813E2DB0}" destId="{CD54E03A-9F96-4646-9F8E-673461A44705}" srcOrd="0" destOrd="0" presId="urn:microsoft.com/office/officeart/2005/8/layout/hierarchy2"/>
    <dgm:cxn modelId="{2EFCA6C1-3DD4-4310-BEF3-27A40F418227}" type="presOf" srcId="{90863077-D243-4A3E-8ED9-4D0B322D0D7C}" destId="{A65F00B6-EE86-4088-928F-704685D362DD}" srcOrd="0" destOrd="0" presId="urn:microsoft.com/office/officeart/2005/8/layout/hierarchy2"/>
    <dgm:cxn modelId="{4EE01154-A5F3-4EFC-B2E5-A86F38E44762}" srcId="{79F7D66F-A07F-4AC9-B066-05262809EE06}" destId="{8676D62D-2023-4DF7-BAF8-AB273C6364AB}" srcOrd="0" destOrd="0" parTransId="{9F9F3A47-098A-4E63-9D07-2259FF22B2CB}" sibTransId="{EC694FF6-ED57-45E9-9494-2F17364A8D9F}"/>
    <dgm:cxn modelId="{8A00972A-43AD-48C3-9461-3EE2A2D18769}" srcId="{79F7D66F-A07F-4AC9-B066-05262809EE06}" destId="{C313D2E6-E7A0-4754-805C-2D0DF42E5142}" srcOrd="1" destOrd="0" parTransId="{8BB01DFC-CFDC-4AAE-9F0A-279196483442}" sibTransId="{98FB3825-D0AB-4095-81FE-F9038B5516CD}"/>
    <dgm:cxn modelId="{5144CEED-B0D8-4931-A035-14ED5BDE32DC}" type="presOf" srcId="{3112589D-A620-4180-91A8-C8591D0A2EB0}" destId="{A7F24098-6488-4E8D-8FFA-E7A9738D1ED9}" srcOrd="0" destOrd="0" presId="urn:microsoft.com/office/officeart/2005/8/layout/hierarchy2"/>
    <dgm:cxn modelId="{4A453688-E6D5-44A6-A386-86027539293D}" srcId="{493BA50D-35B8-405D-A0C4-32BD885B7B14}" destId="{3112589D-A620-4180-91A8-C8591D0A2EB0}" srcOrd="2" destOrd="0" parTransId="{AC464EA6-2EE1-4006-AA46-BA657A3DC77E}" sibTransId="{CE5DC887-1FE0-4DD7-98B2-8C53F30C7DDC}"/>
    <dgm:cxn modelId="{3FD731C2-BBC5-4AF1-9A55-22C3650EA431}" type="presOf" srcId="{9F9F3A47-098A-4E63-9D07-2259FF22B2CB}" destId="{7109D357-AABE-461A-BD7F-3333392187FB}" srcOrd="0" destOrd="0" presId="urn:microsoft.com/office/officeart/2005/8/layout/hierarchy2"/>
    <dgm:cxn modelId="{736922BF-0390-49E6-A93D-92AFE6A255D7}" type="presOf" srcId="{31C98508-B6A6-4C79-BFDE-3E53A7E299FA}" destId="{2449F757-C4BE-4169-99DD-D1A0931E1CE1}" srcOrd="0" destOrd="0" presId="urn:microsoft.com/office/officeart/2005/8/layout/hierarchy2"/>
    <dgm:cxn modelId="{5E26FF1D-1F56-4C92-844A-63AE16AAEAE5}" srcId="{79F7D66F-A07F-4AC9-B066-05262809EE06}" destId="{41E00D85-25B8-4D7D-985D-DE4691E1E73B}" srcOrd="2" destOrd="0" parTransId="{31C98508-B6A6-4C79-BFDE-3E53A7E299FA}" sibTransId="{9159534C-89A8-4EF4-A6CC-99FDC3E55F5C}"/>
    <dgm:cxn modelId="{8D1441F3-4403-42AD-A263-C75D492B6847}" type="presOf" srcId="{9F9F3A47-098A-4E63-9D07-2259FF22B2CB}" destId="{48203C28-532C-4858-BEEC-0B5B035DF387}" srcOrd="1" destOrd="0" presId="urn:microsoft.com/office/officeart/2005/8/layout/hierarchy2"/>
    <dgm:cxn modelId="{904A78EC-1C8A-4C70-9B7D-0C4AB3AA9D68}" type="presOf" srcId="{41E00D85-25B8-4D7D-985D-DE4691E1E73B}" destId="{4A122E4F-43D4-4E2D-8035-200C7AC438B4}" srcOrd="0" destOrd="0" presId="urn:microsoft.com/office/officeart/2005/8/layout/hierarchy2"/>
    <dgm:cxn modelId="{54209AD4-3795-496C-9FFD-115627A73326}" type="presOf" srcId="{89938569-24F9-4601-B692-40B57FABDA17}" destId="{C3F0813C-C1B3-4635-A813-322DDFDB7F57}" srcOrd="1" destOrd="0" presId="urn:microsoft.com/office/officeart/2005/8/layout/hierarchy2"/>
    <dgm:cxn modelId="{FC4B27E7-DAB3-4DC9-A25C-FB3D21B5509D}" type="presOf" srcId="{31C98508-B6A6-4C79-BFDE-3E53A7E299FA}" destId="{623D0226-BAC6-42E0-B554-583EBD561DA6}" srcOrd="1" destOrd="0" presId="urn:microsoft.com/office/officeart/2005/8/layout/hierarchy2"/>
    <dgm:cxn modelId="{028F1214-F6EC-48E7-828A-4CB8DF876893}" type="presOf" srcId="{556E9969-3652-48F6-AFF1-B6D24B742AC4}" destId="{8C407AD5-7A47-42CE-BA96-F126408AB900}" srcOrd="0" destOrd="0" presId="urn:microsoft.com/office/officeart/2005/8/layout/hierarchy2"/>
    <dgm:cxn modelId="{2372FD9F-AD80-4529-9450-CCCCD6C80739}" type="presOf" srcId="{CCFBD246-5657-4C94-B8B7-D3C991874606}" destId="{5E5D42D8-725C-4B09-8629-0700D12EFFEF}" srcOrd="0" destOrd="0" presId="urn:microsoft.com/office/officeart/2005/8/layout/hierarchy2"/>
    <dgm:cxn modelId="{20B48263-FEB3-40B1-BAED-54D2C6D70195}" srcId="{EA7C9557-9812-4EF4-B3E8-F3F813D2B241}" destId="{9462F288-F251-481B-B598-0CFD14A44EA0}" srcOrd="0" destOrd="0" parTransId="{6DA215F2-07E8-49EF-B87C-3FC49ECBA472}" sibTransId="{ED2A2EAB-4E68-4580-B970-C90D5D3F3A27}"/>
    <dgm:cxn modelId="{00EF5FEE-58E1-4723-9BC3-9D524A628E6D}" type="presOf" srcId="{FFD2FE9F-96D0-423D-A36C-7356CDD28BD8}" destId="{6169D7E9-F77B-4FE0-8A82-002668B9CB36}" srcOrd="0" destOrd="0" presId="urn:microsoft.com/office/officeart/2005/8/layout/hierarchy2"/>
    <dgm:cxn modelId="{9928A5A6-D5E8-45A6-A6B1-53013732E26E}" type="presOf" srcId="{8676D62D-2023-4DF7-BAF8-AB273C6364AB}" destId="{296F3311-521A-45D1-83C4-5F59F4E83600}" srcOrd="0" destOrd="0" presId="urn:microsoft.com/office/officeart/2005/8/layout/hierarchy2"/>
    <dgm:cxn modelId="{6E4D2C51-6C63-45CE-ACE1-F5BC61BEDD6D}" type="presOf" srcId="{9462F288-F251-481B-B598-0CFD14A44EA0}" destId="{8821887B-898C-4D50-90FA-6EF544A9E47D}" srcOrd="0" destOrd="0" presId="urn:microsoft.com/office/officeart/2005/8/layout/hierarchy2"/>
    <dgm:cxn modelId="{ADFE69CD-D6AF-4EF9-961F-890F4B7257A1}" type="presOf" srcId="{79F7D66F-A07F-4AC9-B066-05262809EE06}" destId="{C13A9A40-182B-4797-8C79-62FB71018180}" srcOrd="0" destOrd="0" presId="urn:microsoft.com/office/officeart/2005/8/layout/hierarchy2"/>
    <dgm:cxn modelId="{857B62C1-8794-47B1-82A0-B4C86B7E0009}" type="presOf" srcId="{EA7C9557-9812-4EF4-B3E8-F3F813D2B241}" destId="{782B7E46-3E35-47FB-A422-CF338B0197EE}" srcOrd="0" destOrd="0" presId="urn:microsoft.com/office/officeart/2005/8/layout/hierarchy2"/>
    <dgm:cxn modelId="{32636C4D-443C-467C-9AF3-89B2BA9DADA3}" type="presOf" srcId="{8BB01DFC-CFDC-4AAE-9F0A-279196483442}" destId="{41CDE407-CBCF-4723-9E26-30E301323E9E}" srcOrd="1" destOrd="0" presId="urn:microsoft.com/office/officeart/2005/8/layout/hierarchy2"/>
    <dgm:cxn modelId="{60AB7BD3-C7D0-4CDB-B15F-FFB47B15FDDD}" srcId="{493BA50D-35B8-405D-A0C4-32BD885B7B14}" destId="{39D0173B-7C25-4A88-AF48-94631AC4BBC9}" srcOrd="0" destOrd="0" parTransId="{89938569-24F9-4601-B692-40B57FABDA17}" sibTransId="{5F6403AB-3E9D-4574-92B8-503D78F74093}"/>
    <dgm:cxn modelId="{153C01B0-E2DD-43E3-8342-83A98E94EFCD}" srcId="{493BA50D-35B8-405D-A0C4-32BD885B7B14}" destId="{556E9969-3652-48F6-AFF1-B6D24B742AC4}" srcOrd="1" destOrd="0" parTransId="{CCFBD246-5657-4C94-B8B7-D3C991874606}" sibTransId="{7C2C3D94-DC6E-4A6E-98B8-F38DA5E36F00}"/>
    <dgm:cxn modelId="{29DFE8A4-C16E-4CE5-9679-706F0A02569F}" type="presOf" srcId="{AC464EA6-2EE1-4006-AA46-BA657A3DC77E}" destId="{1E5194D3-71B3-404A-99C0-253EDDC4E37C}" srcOrd="0" destOrd="0" presId="urn:microsoft.com/office/officeart/2005/8/layout/hierarchy2"/>
    <dgm:cxn modelId="{266C0914-CB6C-4ACF-83E5-CC06A30E6F82}" type="presOf" srcId="{39D0173B-7C25-4A88-AF48-94631AC4BBC9}" destId="{6518CA17-DC1E-477E-9F13-A167AE423A8A}" srcOrd="0" destOrd="0" presId="urn:microsoft.com/office/officeart/2005/8/layout/hierarchy2"/>
    <dgm:cxn modelId="{75BB2D1A-FCE2-4C0A-8354-B193B7D036D2}" type="presOf" srcId="{44260BD9-5A29-42EF-A997-D2BB9FC1EB32}" destId="{E6B9B1EC-F0E8-4A9C-A465-34240B50CE0B}" srcOrd="0" destOrd="0" presId="urn:microsoft.com/office/officeart/2005/8/layout/hierarchy2"/>
    <dgm:cxn modelId="{B1125E33-E2DC-4EC0-A15C-76DDAA0A950B}" type="presOf" srcId="{AC464EA6-2EE1-4006-AA46-BA657A3DC77E}" destId="{FA9558A2-5B86-4AB1-97AC-8091D97739CD}" srcOrd="1" destOrd="0" presId="urn:microsoft.com/office/officeart/2005/8/layout/hierarchy2"/>
    <dgm:cxn modelId="{C2465E19-18C0-4073-9A0F-5B70771C949B}" type="presOf" srcId="{FFD2FE9F-96D0-423D-A36C-7356CDD28BD8}" destId="{69485272-2997-48CD-8D84-4F1016D04FB5}" srcOrd="1" destOrd="0" presId="urn:microsoft.com/office/officeart/2005/8/layout/hierarchy2"/>
    <dgm:cxn modelId="{A1AB88F3-CC86-4068-9477-BAB3BC701A7B}" type="presOf" srcId="{CCFBD246-5657-4C94-B8B7-D3C991874606}" destId="{05EC46F1-B190-42F9-B9C9-4C60CA2E7BC3}" srcOrd="1" destOrd="0" presId="urn:microsoft.com/office/officeart/2005/8/layout/hierarchy2"/>
    <dgm:cxn modelId="{72B18348-4CEC-4408-9B26-A1CF8017F917}" type="presOf" srcId="{90863077-D243-4A3E-8ED9-4D0B322D0D7C}" destId="{3E243807-F238-410F-9B66-7F024EBD3D03}" srcOrd="1" destOrd="0" presId="urn:microsoft.com/office/officeart/2005/8/layout/hierarchy2"/>
    <dgm:cxn modelId="{E0278F39-738F-4CDB-BCE2-EDE4A1AB1BD5}" type="presParOf" srcId="{782B7E46-3E35-47FB-A422-CF338B0197EE}" destId="{9CD5F376-9E13-4260-84AC-F938F5F2F836}" srcOrd="0" destOrd="0" presId="urn:microsoft.com/office/officeart/2005/8/layout/hierarchy2"/>
    <dgm:cxn modelId="{F121F070-2C3A-4143-9C6A-4CD9D51464E8}" type="presParOf" srcId="{9CD5F376-9E13-4260-84AC-F938F5F2F836}" destId="{8821887B-898C-4D50-90FA-6EF544A9E47D}" srcOrd="0" destOrd="0" presId="urn:microsoft.com/office/officeart/2005/8/layout/hierarchy2"/>
    <dgm:cxn modelId="{3A46DC40-284A-40BE-8068-91D98166B8EF}" type="presParOf" srcId="{9CD5F376-9E13-4260-84AC-F938F5F2F836}" destId="{5FC6E58B-9176-4190-BFB7-AA5E4F18CEF8}" srcOrd="1" destOrd="0" presId="urn:microsoft.com/office/officeart/2005/8/layout/hierarchy2"/>
    <dgm:cxn modelId="{226AB0BF-EEBD-4F6C-8D18-5B7177CBD7A3}" type="presParOf" srcId="{5FC6E58B-9176-4190-BFB7-AA5E4F18CEF8}" destId="{6169D7E9-F77B-4FE0-8A82-002668B9CB36}" srcOrd="0" destOrd="0" presId="urn:microsoft.com/office/officeart/2005/8/layout/hierarchy2"/>
    <dgm:cxn modelId="{0A2AA89A-3B32-4AF6-9535-E7E43D7C2037}" type="presParOf" srcId="{6169D7E9-F77B-4FE0-8A82-002668B9CB36}" destId="{69485272-2997-48CD-8D84-4F1016D04FB5}" srcOrd="0" destOrd="0" presId="urn:microsoft.com/office/officeart/2005/8/layout/hierarchy2"/>
    <dgm:cxn modelId="{B4BE6141-CAED-4629-B0FB-608C4208FF68}" type="presParOf" srcId="{5FC6E58B-9176-4190-BFB7-AA5E4F18CEF8}" destId="{67C0CA01-466E-4CFB-B25C-BBAEC943D781}" srcOrd="1" destOrd="0" presId="urn:microsoft.com/office/officeart/2005/8/layout/hierarchy2"/>
    <dgm:cxn modelId="{A7723D1A-179D-4859-BBB2-7447909926AE}" type="presParOf" srcId="{67C0CA01-466E-4CFB-B25C-BBAEC943D781}" destId="{D942DA6E-7DEE-4D55-AA25-F648142316AF}" srcOrd="0" destOrd="0" presId="urn:microsoft.com/office/officeart/2005/8/layout/hierarchy2"/>
    <dgm:cxn modelId="{F895B8BC-A87A-4C43-B52A-86F1370E8143}" type="presParOf" srcId="{67C0CA01-466E-4CFB-B25C-BBAEC943D781}" destId="{770BFA5C-AAD5-4019-A82A-0F0E1CC70168}" srcOrd="1" destOrd="0" presId="urn:microsoft.com/office/officeart/2005/8/layout/hierarchy2"/>
    <dgm:cxn modelId="{190C3BD6-711D-41CC-8F76-84F0117C2841}" type="presParOf" srcId="{770BFA5C-AAD5-4019-A82A-0F0E1CC70168}" destId="{613BC993-DD4A-4117-A396-8B72BF3EA623}" srcOrd="0" destOrd="0" presId="urn:microsoft.com/office/officeart/2005/8/layout/hierarchy2"/>
    <dgm:cxn modelId="{760CFBD5-22DE-476B-ABCD-3413ABAD5CD0}" type="presParOf" srcId="{613BC993-DD4A-4117-A396-8B72BF3EA623}" destId="{C3F0813C-C1B3-4635-A813-322DDFDB7F57}" srcOrd="0" destOrd="0" presId="urn:microsoft.com/office/officeart/2005/8/layout/hierarchy2"/>
    <dgm:cxn modelId="{138268AC-142C-44F7-9F74-8BCE90937DA0}" type="presParOf" srcId="{770BFA5C-AAD5-4019-A82A-0F0E1CC70168}" destId="{ED485D8B-F5DC-4886-B77C-E475201B353F}" srcOrd="1" destOrd="0" presId="urn:microsoft.com/office/officeart/2005/8/layout/hierarchy2"/>
    <dgm:cxn modelId="{1DCF558F-D1DC-42CE-B0D4-750A881C542E}" type="presParOf" srcId="{ED485D8B-F5DC-4886-B77C-E475201B353F}" destId="{6518CA17-DC1E-477E-9F13-A167AE423A8A}" srcOrd="0" destOrd="0" presId="urn:microsoft.com/office/officeart/2005/8/layout/hierarchy2"/>
    <dgm:cxn modelId="{9FF21165-9020-4304-A1D1-79A8D114E250}" type="presParOf" srcId="{ED485D8B-F5DC-4886-B77C-E475201B353F}" destId="{7A1FCB29-7262-4AFD-952B-FE958F29CA93}" srcOrd="1" destOrd="0" presId="urn:microsoft.com/office/officeart/2005/8/layout/hierarchy2"/>
    <dgm:cxn modelId="{DEB050A6-3481-46F0-AD59-DC69D71F8090}" type="presParOf" srcId="{770BFA5C-AAD5-4019-A82A-0F0E1CC70168}" destId="{5E5D42D8-725C-4B09-8629-0700D12EFFEF}" srcOrd="2" destOrd="0" presId="urn:microsoft.com/office/officeart/2005/8/layout/hierarchy2"/>
    <dgm:cxn modelId="{48274B0B-03FC-4437-93D4-0570287ABCA7}" type="presParOf" srcId="{5E5D42D8-725C-4B09-8629-0700D12EFFEF}" destId="{05EC46F1-B190-42F9-B9C9-4C60CA2E7BC3}" srcOrd="0" destOrd="0" presId="urn:microsoft.com/office/officeart/2005/8/layout/hierarchy2"/>
    <dgm:cxn modelId="{89283A6C-B68B-4E10-BA32-898005AA784D}" type="presParOf" srcId="{770BFA5C-AAD5-4019-A82A-0F0E1CC70168}" destId="{4FA59FFC-58E6-4FCC-9C6F-7C947E59DA2C}" srcOrd="3" destOrd="0" presId="urn:microsoft.com/office/officeart/2005/8/layout/hierarchy2"/>
    <dgm:cxn modelId="{E4D601CC-C029-4235-B955-98A4CD5F6A12}" type="presParOf" srcId="{4FA59FFC-58E6-4FCC-9C6F-7C947E59DA2C}" destId="{8C407AD5-7A47-42CE-BA96-F126408AB900}" srcOrd="0" destOrd="0" presId="urn:microsoft.com/office/officeart/2005/8/layout/hierarchy2"/>
    <dgm:cxn modelId="{346F1E20-7937-4DBC-A410-A8A318CC8566}" type="presParOf" srcId="{4FA59FFC-58E6-4FCC-9C6F-7C947E59DA2C}" destId="{DE75BC99-EA59-4EBF-9B8D-D08DB0FEE50B}" srcOrd="1" destOrd="0" presId="urn:microsoft.com/office/officeart/2005/8/layout/hierarchy2"/>
    <dgm:cxn modelId="{58B54574-7734-4E0B-953D-4C4AF0E58C75}" type="presParOf" srcId="{770BFA5C-AAD5-4019-A82A-0F0E1CC70168}" destId="{1E5194D3-71B3-404A-99C0-253EDDC4E37C}" srcOrd="4" destOrd="0" presId="urn:microsoft.com/office/officeart/2005/8/layout/hierarchy2"/>
    <dgm:cxn modelId="{258BAFD8-C4E1-42B0-B53D-FC7FE803A594}" type="presParOf" srcId="{1E5194D3-71B3-404A-99C0-253EDDC4E37C}" destId="{FA9558A2-5B86-4AB1-97AC-8091D97739CD}" srcOrd="0" destOrd="0" presId="urn:microsoft.com/office/officeart/2005/8/layout/hierarchy2"/>
    <dgm:cxn modelId="{191AEE7B-3962-4AC0-8874-8087D1090494}" type="presParOf" srcId="{770BFA5C-AAD5-4019-A82A-0F0E1CC70168}" destId="{30B24D65-1963-4AEF-8202-186895341675}" srcOrd="5" destOrd="0" presId="urn:microsoft.com/office/officeart/2005/8/layout/hierarchy2"/>
    <dgm:cxn modelId="{5832DCB3-4F50-49B1-B6DD-7163AFD8E871}" type="presParOf" srcId="{30B24D65-1963-4AEF-8202-186895341675}" destId="{A7F24098-6488-4E8D-8FFA-E7A9738D1ED9}" srcOrd="0" destOrd="0" presId="urn:microsoft.com/office/officeart/2005/8/layout/hierarchy2"/>
    <dgm:cxn modelId="{9C43300D-51FC-4733-A708-5C55743FFAF4}" type="presParOf" srcId="{30B24D65-1963-4AEF-8202-186895341675}" destId="{112C4410-F0BA-4B31-BD7C-3D53139B76FD}" srcOrd="1" destOrd="0" presId="urn:microsoft.com/office/officeart/2005/8/layout/hierarchy2"/>
    <dgm:cxn modelId="{5AB413F5-FF1D-4C44-8F9A-6B6EEB002DB4}" type="presParOf" srcId="{5FC6E58B-9176-4190-BFB7-AA5E4F18CEF8}" destId="{E6B9B1EC-F0E8-4A9C-A465-34240B50CE0B}" srcOrd="2" destOrd="0" presId="urn:microsoft.com/office/officeart/2005/8/layout/hierarchy2"/>
    <dgm:cxn modelId="{EAA04490-BA54-49DD-9CC1-3A069FACC8D6}" type="presParOf" srcId="{E6B9B1EC-F0E8-4A9C-A465-34240B50CE0B}" destId="{24E8B1A2-CD34-432E-AF8F-6ED90F25F057}" srcOrd="0" destOrd="0" presId="urn:microsoft.com/office/officeart/2005/8/layout/hierarchy2"/>
    <dgm:cxn modelId="{DAC7DA61-114F-4FBB-A81D-516C39134CBE}" type="presParOf" srcId="{5FC6E58B-9176-4190-BFB7-AA5E4F18CEF8}" destId="{442DB64F-3D06-4280-B4CB-FF0F4DFFFF7F}" srcOrd="3" destOrd="0" presId="urn:microsoft.com/office/officeart/2005/8/layout/hierarchy2"/>
    <dgm:cxn modelId="{8AD5BBEE-C2DC-45AC-A4A8-63F10D96E983}" type="presParOf" srcId="{442DB64F-3D06-4280-B4CB-FF0F4DFFFF7F}" destId="{C13A9A40-182B-4797-8C79-62FB71018180}" srcOrd="0" destOrd="0" presId="urn:microsoft.com/office/officeart/2005/8/layout/hierarchy2"/>
    <dgm:cxn modelId="{49E53399-4EA9-47F9-940F-0C07C82FF380}" type="presParOf" srcId="{442DB64F-3D06-4280-B4CB-FF0F4DFFFF7F}" destId="{FB2F59DB-9F1B-4566-A7A3-87A44E924E54}" srcOrd="1" destOrd="0" presId="urn:microsoft.com/office/officeart/2005/8/layout/hierarchy2"/>
    <dgm:cxn modelId="{AD1655EC-0B48-430F-8F4A-872EF6A0194A}" type="presParOf" srcId="{FB2F59DB-9F1B-4566-A7A3-87A44E924E54}" destId="{7109D357-AABE-461A-BD7F-3333392187FB}" srcOrd="0" destOrd="0" presId="urn:microsoft.com/office/officeart/2005/8/layout/hierarchy2"/>
    <dgm:cxn modelId="{59F622B9-45A5-4B60-8D72-0798D75FBA22}" type="presParOf" srcId="{7109D357-AABE-461A-BD7F-3333392187FB}" destId="{48203C28-532C-4858-BEEC-0B5B035DF387}" srcOrd="0" destOrd="0" presId="urn:microsoft.com/office/officeart/2005/8/layout/hierarchy2"/>
    <dgm:cxn modelId="{00BB47B5-61C8-437F-BD57-065B850ED0EA}" type="presParOf" srcId="{FB2F59DB-9F1B-4566-A7A3-87A44E924E54}" destId="{50BA1425-1AE9-4D6A-9ECD-C6BE45B5A556}" srcOrd="1" destOrd="0" presId="urn:microsoft.com/office/officeart/2005/8/layout/hierarchy2"/>
    <dgm:cxn modelId="{91B018CC-1106-403D-879C-E0F80455D112}" type="presParOf" srcId="{50BA1425-1AE9-4D6A-9ECD-C6BE45B5A556}" destId="{296F3311-521A-45D1-83C4-5F59F4E83600}" srcOrd="0" destOrd="0" presId="urn:microsoft.com/office/officeart/2005/8/layout/hierarchy2"/>
    <dgm:cxn modelId="{D82E0C84-ABEF-4C6A-A164-9391F8EDFC0B}" type="presParOf" srcId="{50BA1425-1AE9-4D6A-9ECD-C6BE45B5A556}" destId="{D8853ACE-1C26-4364-943E-5C74EF3E07AD}" srcOrd="1" destOrd="0" presId="urn:microsoft.com/office/officeart/2005/8/layout/hierarchy2"/>
    <dgm:cxn modelId="{FE7A8558-84DB-401D-989D-590D9B5FCD8A}" type="presParOf" srcId="{FB2F59DB-9F1B-4566-A7A3-87A44E924E54}" destId="{C83D3D2D-7C62-4A06-8AF1-DC59AF5FFFE6}" srcOrd="2" destOrd="0" presId="urn:microsoft.com/office/officeart/2005/8/layout/hierarchy2"/>
    <dgm:cxn modelId="{4F3554A4-F269-496A-8D30-1F803A8D43CB}" type="presParOf" srcId="{C83D3D2D-7C62-4A06-8AF1-DC59AF5FFFE6}" destId="{41CDE407-CBCF-4723-9E26-30E301323E9E}" srcOrd="0" destOrd="0" presId="urn:microsoft.com/office/officeart/2005/8/layout/hierarchy2"/>
    <dgm:cxn modelId="{7713C6AE-6D97-4991-AA01-E4222004AB4A}" type="presParOf" srcId="{FB2F59DB-9F1B-4566-A7A3-87A44E924E54}" destId="{40C1C3CB-9644-43F5-B857-E3926EAC6EF3}" srcOrd="3" destOrd="0" presId="urn:microsoft.com/office/officeart/2005/8/layout/hierarchy2"/>
    <dgm:cxn modelId="{CD32D8E4-15EF-400E-A107-74A9F58BEB2E}" type="presParOf" srcId="{40C1C3CB-9644-43F5-B857-E3926EAC6EF3}" destId="{967A804F-EC43-4D0B-91E8-676A8F7957B2}" srcOrd="0" destOrd="0" presId="urn:microsoft.com/office/officeart/2005/8/layout/hierarchy2"/>
    <dgm:cxn modelId="{C6FE5AD3-3303-4478-A15F-F570DDE5E8E2}" type="presParOf" srcId="{40C1C3CB-9644-43F5-B857-E3926EAC6EF3}" destId="{0702254D-4729-4396-BE5E-7960DC79B931}" srcOrd="1" destOrd="0" presId="urn:microsoft.com/office/officeart/2005/8/layout/hierarchy2"/>
    <dgm:cxn modelId="{B4720456-C2C5-4B69-990D-5559F6154ABB}" type="presParOf" srcId="{FB2F59DB-9F1B-4566-A7A3-87A44E924E54}" destId="{2449F757-C4BE-4169-99DD-D1A0931E1CE1}" srcOrd="4" destOrd="0" presId="urn:microsoft.com/office/officeart/2005/8/layout/hierarchy2"/>
    <dgm:cxn modelId="{728129F3-7B59-4A9D-B8F6-265CAFC47BA3}" type="presParOf" srcId="{2449F757-C4BE-4169-99DD-D1A0931E1CE1}" destId="{623D0226-BAC6-42E0-B554-583EBD561DA6}" srcOrd="0" destOrd="0" presId="urn:microsoft.com/office/officeart/2005/8/layout/hierarchy2"/>
    <dgm:cxn modelId="{78A7D3D3-F53E-42F4-96B9-47D600359D51}" type="presParOf" srcId="{FB2F59DB-9F1B-4566-A7A3-87A44E924E54}" destId="{5256D348-1190-41B1-979E-38E0F736E5B8}" srcOrd="5" destOrd="0" presId="urn:microsoft.com/office/officeart/2005/8/layout/hierarchy2"/>
    <dgm:cxn modelId="{FE49000E-2E00-4031-A1A9-58B011AFCE47}" type="presParOf" srcId="{5256D348-1190-41B1-979E-38E0F736E5B8}" destId="{4A122E4F-43D4-4E2D-8035-200C7AC438B4}" srcOrd="0" destOrd="0" presId="urn:microsoft.com/office/officeart/2005/8/layout/hierarchy2"/>
    <dgm:cxn modelId="{A60ED6C7-17A2-4B25-A2EC-0C4AB7DF9D7C}" type="presParOf" srcId="{5256D348-1190-41B1-979E-38E0F736E5B8}" destId="{B041FC18-44E6-4257-B816-A8CEE7C9EC8D}" srcOrd="1" destOrd="0" presId="urn:microsoft.com/office/officeart/2005/8/layout/hierarchy2"/>
    <dgm:cxn modelId="{0E6A7F25-5ADF-4E56-87BD-BE59B4215DC9}" type="presParOf" srcId="{FB2F59DB-9F1B-4566-A7A3-87A44E924E54}" destId="{A65F00B6-EE86-4088-928F-704685D362DD}" srcOrd="6" destOrd="0" presId="urn:microsoft.com/office/officeart/2005/8/layout/hierarchy2"/>
    <dgm:cxn modelId="{325D982F-EC4B-4348-B521-C31177F3B16F}" type="presParOf" srcId="{A65F00B6-EE86-4088-928F-704685D362DD}" destId="{3E243807-F238-410F-9B66-7F024EBD3D03}" srcOrd="0" destOrd="0" presId="urn:microsoft.com/office/officeart/2005/8/layout/hierarchy2"/>
    <dgm:cxn modelId="{27F7E6C0-6BBA-4898-A897-3FE6C930E56E}" type="presParOf" srcId="{FB2F59DB-9F1B-4566-A7A3-87A44E924E54}" destId="{8CAD67CC-2301-4936-B623-AA91BC221F7C}" srcOrd="7" destOrd="0" presId="urn:microsoft.com/office/officeart/2005/8/layout/hierarchy2"/>
    <dgm:cxn modelId="{49406E9D-443B-43FD-8D6C-15EB87677E07}" type="presParOf" srcId="{8CAD67CC-2301-4936-B623-AA91BC221F7C}" destId="{CD54E03A-9F96-4646-9F8E-673461A44705}" srcOrd="0" destOrd="0" presId="urn:microsoft.com/office/officeart/2005/8/layout/hierarchy2"/>
    <dgm:cxn modelId="{6313CFE6-1B81-4BA5-9F0C-6FDDB52E7169}" type="presParOf" srcId="{8CAD67CC-2301-4936-B623-AA91BC221F7C}" destId="{A96BC8BF-9F60-4B4F-B97F-EEF1158DC0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31EFE-6EE2-4053-902D-9E70518FE982}">
      <dsp:nvSpPr>
        <dsp:cNvPr id="0" name=""/>
        <dsp:cNvSpPr/>
      </dsp:nvSpPr>
      <dsp:spPr>
        <a:xfrm>
          <a:off x="3279755" y="1839052"/>
          <a:ext cx="1379795" cy="1379795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궁서B" panose="02030600000101010101" pitchFamily="18" charset="-127"/>
              <a:ea typeface="HY궁서B" panose="02030600000101010101" pitchFamily="18" charset="-127"/>
            </a:rPr>
            <a:t>화장품</a:t>
          </a:r>
          <a:endParaRPr lang="en-US" altLang="ko-KR" sz="2400" kern="1200" dirty="0" smtClean="0">
            <a:latin typeface="HY궁서B" panose="02030600000101010101" pitchFamily="18" charset="-127"/>
            <a:ea typeface="HY궁서B" panose="02030600000101010101" pitchFamily="18" charset="-127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궁서B" panose="02030600000101010101" pitchFamily="18" charset="-127"/>
              <a:ea typeface="HY궁서B" panose="02030600000101010101" pitchFamily="18" charset="-127"/>
            </a:rPr>
            <a:t>업계</a:t>
          </a:r>
          <a:endParaRPr lang="zh-CN" altLang="en-US" sz="2400" kern="1200" dirty="0">
            <a:latin typeface="HY궁서B" panose="02030600000101010101" pitchFamily="18" charset="-127"/>
          </a:endParaRPr>
        </a:p>
      </dsp:txBody>
      <dsp:txXfrm>
        <a:off x="3481821" y="2041118"/>
        <a:ext cx="975663" cy="975663"/>
      </dsp:txXfrm>
    </dsp:sp>
    <dsp:sp modelId="{B7BA6D2C-0F8E-4DD9-B75A-1F6AB87E2AA9}">
      <dsp:nvSpPr>
        <dsp:cNvPr id="0" name=""/>
        <dsp:cNvSpPr/>
      </dsp:nvSpPr>
      <dsp:spPr>
        <a:xfrm rot="10753060">
          <a:off x="2665923" y="2348703"/>
          <a:ext cx="596219" cy="393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F1CCE-637A-4B8C-8D8C-97E534488AC2}">
      <dsp:nvSpPr>
        <dsp:cNvPr id="0" name=""/>
        <dsp:cNvSpPr/>
      </dsp:nvSpPr>
      <dsp:spPr>
        <a:xfrm>
          <a:off x="1285036" y="2032337"/>
          <a:ext cx="1310806" cy="10486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HY궁서" panose="02030600000101010101" pitchFamily="18" charset="-127"/>
              <a:ea typeface="HY궁서" panose="02030600000101010101" pitchFamily="18" charset="-127"/>
            </a:rPr>
            <a:t>국가질량감독검험검역총국</a:t>
          </a:r>
          <a:endParaRPr lang="zh-CN" altLang="en-US" sz="1600" kern="1200" dirty="0">
            <a:latin typeface="HY궁서" panose="02030600000101010101" pitchFamily="18" charset="-127"/>
          </a:endParaRPr>
        </a:p>
      </dsp:txBody>
      <dsp:txXfrm>
        <a:off x="1315750" y="2063051"/>
        <a:ext cx="1249378" cy="987216"/>
      </dsp:txXfrm>
    </dsp:sp>
    <dsp:sp modelId="{741FC397-E665-4F44-A532-B0FC236F9DFA}">
      <dsp:nvSpPr>
        <dsp:cNvPr id="0" name=""/>
        <dsp:cNvSpPr/>
      </dsp:nvSpPr>
      <dsp:spPr>
        <a:xfrm rot="19713577">
          <a:off x="2142635" y="628845"/>
          <a:ext cx="1034648" cy="393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504A0-02FD-4D97-8DAC-9BE5AB146056}">
      <dsp:nvSpPr>
        <dsp:cNvPr id="0" name=""/>
        <dsp:cNvSpPr/>
      </dsp:nvSpPr>
      <dsp:spPr>
        <a:xfrm>
          <a:off x="875612" y="734491"/>
          <a:ext cx="1310806" cy="10486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HY궁서" panose="02030600000101010101" pitchFamily="18" charset="-127"/>
              <a:ea typeface="HY궁서" panose="02030600000101010101" pitchFamily="18" charset="-127"/>
            </a:rPr>
            <a:t>위생부</a:t>
          </a:r>
          <a:endParaRPr lang="zh-CN" altLang="en-US" sz="1800" kern="1200" dirty="0">
            <a:latin typeface="HY궁서" panose="02030600000101010101" pitchFamily="18" charset="-127"/>
          </a:endParaRPr>
        </a:p>
      </dsp:txBody>
      <dsp:txXfrm>
        <a:off x="906326" y="765205"/>
        <a:ext cx="1249378" cy="987216"/>
      </dsp:txXfrm>
    </dsp:sp>
    <dsp:sp modelId="{41402659-57EE-4274-84CE-7B7439123CB6}">
      <dsp:nvSpPr>
        <dsp:cNvPr id="0" name=""/>
        <dsp:cNvSpPr/>
      </dsp:nvSpPr>
      <dsp:spPr>
        <a:xfrm rot="20067793">
          <a:off x="3735689" y="-4092"/>
          <a:ext cx="200332" cy="393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4DA82-5670-46F7-89AE-24D9141226DE}">
      <dsp:nvSpPr>
        <dsp:cNvPr id="0" name=""/>
        <dsp:cNvSpPr/>
      </dsp:nvSpPr>
      <dsp:spPr>
        <a:xfrm>
          <a:off x="3235285" y="122"/>
          <a:ext cx="1749165" cy="10486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kern="1200" dirty="0" smtClean="0"/>
            <a:t>（</a:t>
          </a:r>
          <a:r>
            <a:rPr lang="en-US" altLang="zh-CN" sz="1600" kern="1200" dirty="0" smtClean="0"/>
            <a:t>SFDA</a:t>
          </a:r>
          <a:r>
            <a:rPr lang="zh-CN" altLang="en-US" sz="1600" kern="1200" dirty="0" smtClean="0"/>
            <a:t>）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국가식품약품감독관리국</a:t>
          </a:r>
          <a:endParaRPr lang="en-US" altLang="zh-CN" sz="1600" kern="12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</dsp:txBody>
      <dsp:txXfrm>
        <a:off x="3265999" y="30836"/>
        <a:ext cx="1687737" cy="987216"/>
      </dsp:txXfrm>
    </dsp:sp>
    <dsp:sp modelId="{4DD5EF6D-32CA-4DB9-AB5C-AA2E01C3CC01}">
      <dsp:nvSpPr>
        <dsp:cNvPr id="0" name=""/>
        <dsp:cNvSpPr/>
      </dsp:nvSpPr>
      <dsp:spPr>
        <a:xfrm rot="19405518">
          <a:off x="4442257" y="1410204"/>
          <a:ext cx="828216" cy="393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4A520-6AEE-4712-9986-52FA5FE797FC}">
      <dsp:nvSpPr>
        <dsp:cNvPr id="0" name=""/>
        <dsp:cNvSpPr/>
      </dsp:nvSpPr>
      <dsp:spPr>
        <a:xfrm>
          <a:off x="5420609" y="441749"/>
          <a:ext cx="1310806" cy="10486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국가공상행정관리총국</a:t>
          </a:r>
          <a:endParaRPr lang="zh-CN" altLang="en-US" sz="1600" kern="1200" dirty="0">
            <a:latin typeface="HY궁서" panose="02030600000101010101" pitchFamily="18" charset="-127"/>
          </a:endParaRPr>
        </a:p>
      </dsp:txBody>
      <dsp:txXfrm>
        <a:off x="5451323" y="472463"/>
        <a:ext cx="1249378" cy="987216"/>
      </dsp:txXfrm>
    </dsp:sp>
    <dsp:sp modelId="{0D8DFDDF-640C-4F9C-8AEA-9ECC2824AE42}">
      <dsp:nvSpPr>
        <dsp:cNvPr id="0" name=""/>
        <dsp:cNvSpPr/>
      </dsp:nvSpPr>
      <dsp:spPr>
        <a:xfrm rot="45230">
          <a:off x="4665720" y="2296533"/>
          <a:ext cx="629415" cy="393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F67EF-225E-4209-9E6E-E0BCF13D12B1}">
      <dsp:nvSpPr>
        <dsp:cNvPr id="0" name=""/>
        <dsp:cNvSpPr/>
      </dsp:nvSpPr>
      <dsp:spPr>
        <a:xfrm>
          <a:off x="5420608" y="2032342"/>
          <a:ext cx="1310806" cy="10486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정부기타</a:t>
          </a:r>
          <a:endParaRPr lang="en-US" altLang="ko-KR" sz="1600" kern="12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관련부문</a:t>
          </a:r>
          <a:endParaRPr lang="zh-CN" altLang="en-US" sz="1600" kern="1200" dirty="0">
            <a:latin typeface="HY궁서" panose="02030600000101010101" pitchFamily="18" charset="-127"/>
          </a:endParaRPr>
        </a:p>
      </dsp:txBody>
      <dsp:txXfrm>
        <a:off x="5451322" y="2063056"/>
        <a:ext cx="1249378" cy="987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64826-7991-42B1-B2BA-E31FD0805469}">
      <dsp:nvSpPr>
        <dsp:cNvPr id="0" name=""/>
        <dsp:cNvSpPr/>
      </dsp:nvSpPr>
      <dsp:spPr>
        <a:xfrm>
          <a:off x="2710855" y="1209273"/>
          <a:ext cx="1969673" cy="187404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화장품</a:t>
          </a:r>
          <a:endParaRPr lang="en-US" altLang="ko-KR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업계</a:t>
          </a:r>
          <a:endParaRPr lang="en-US" altLang="ko-KR" sz="3400" kern="1200" dirty="0" smtClean="0"/>
        </a:p>
      </dsp:txBody>
      <dsp:txXfrm>
        <a:off x="2999307" y="1483720"/>
        <a:ext cx="1392769" cy="1325150"/>
      </dsp:txXfrm>
    </dsp:sp>
    <dsp:sp modelId="{6E1BF3D1-C91D-46D9-B681-2496C43D8C37}">
      <dsp:nvSpPr>
        <dsp:cNvPr id="0" name=""/>
        <dsp:cNvSpPr/>
      </dsp:nvSpPr>
      <dsp:spPr>
        <a:xfrm rot="16184934">
          <a:off x="3506955" y="1011157"/>
          <a:ext cx="367649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367649" y="1430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3681588" y="1016267"/>
        <a:ext cx="18382" cy="18382"/>
      </dsp:txXfrm>
    </dsp:sp>
    <dsp:sp modelId="{FB7C3908-4507-40EF-A44F-40AC79832A6E}">
      <dsp:nvSpPr>
        <dsp:cNvPr id="0" name=""/>
        <dsp:cNvSpPr/>
      </dsp:nvSpPr>
      <dsp:spPr>
        <a:xfrm>
          <a:off x="2551721" y="0"/>
          <a:ext cx="2272817" cy="841636"/>
        </a:xfrm>
        <a:prstGeom prst="flowChartAlternateProcess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（</a:t>
          </a:r>
          <a:r>
            <a:rPr lang="en-US" altLang="zh-CN" sz="1400" kern="1200" dirty="0" smtClean="0"/>
            <a:t>CFDA</a:t>
          </a:r>
          <a:r>
            <a:rPr lang="zh-CN" altLang="en-US" sz="1400" kern="1200" dirty="0" smtClean="0"/>
            <a:t>）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국가식품약품감독관리총국</a:t>
          </a:r>
          <a:endParaRPr lang="zh-CN" altLang="en-US" sz="1400" kern="1200" dirty="0"/>
        </a:p>
      </dsp:txBody>
      <dsp:txXfrm>
        <a:off x="2592805" y="41084"/>
        <a:ext cx="2190649" cy="759468"/>
      </dsp:txXfrm>
    </dsp:sp>
    <dsp:sp modelId="{CD5391B3-96BB-42F1-B094-8FA277E715C0}">
      <dsp:nvSpPr>
        <dsp:cNvPr id="0" name=""/>
        <dsp:cNvSpPr/>
      </dsp:nvSpPr>
      <dsp:spPr>
        <a:xfrm rot="20545356">
          <a:off x="4607917" y="1692519"/>
          <a:ext cx="950148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950148" y="1430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059237" y="1683067"/>
        <a:ext cx="47507" cy="47507"/>
      </dsp:txXfrm>
    </dsp:sp>
    <dsp:sp modelId="{DC8B8552-4BF2-4F79-A876-9A2A717D2D7C}">
      <dsp:nvSpPr>
        <dsp:cNvPr id="0" name=""/>
        <dsp:cNvSpPr/>
      </dsp:nvSpPr>
      <dsp:spPr>
        <a:xfrm>
          <a:off x="5487810" y="936097"/>
          <a:ext cx="1208934" cy="90199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국가공상행정관리총국</a:t>
          </a:r>
          <a:endParaRPr lang="zh-CN" altLang="en-US" sz="1400" kern="1200" dirty="0"/>
        </a:p>
      </dsp:txBody>
      <dsp:txXfrm>
        <a:off x="5531842" y="980129"/>
        <a:ext cx="1120870" cy="813930"/>
      </dsp:txXfrm>
    </dsp:sp>
    <dsp:sp modelId="{7B514C1D-9744-4CDB-9BCC-E13280027DF1}">
      <dsp:nvSpPr>
        <dsp:cNvPr id="0" name=""/>
        <dsp:cNvSpPr/>
      </dsp:nvSpPr>
      <dsp:spPr>
        <a:xfrm rot="1597943">
          <a:off x="4494277" y="2875825"/>
          <a:ext cx="1369433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1369433" y="1430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144758" y="2855891"/>
        <a:ext cx="68471" cy="68471"/>
      </dsp:txXfrm>
    </dsp:sp>
    <dsp:sp modelId="{75AFDFD9-3A65-49F1-964F-D145C7FF165F}">
      <dsp:nvSpPr>
        <dsp:cNvPr id="0" name=""/>
        <dsp:cNvSpPr/>
      </dsp:nvSpPr>
      <dsp:spPr>
        <a:xfrm>
          <a:off x="5486242" y="3060195"/>
          <a:ext cx="2002589" cy="972252"/>
        </a:xfrm>
        <a:prstGeom prst="roundRect">
          <a:avLst/>
        </a:prstGeom>
        <a:noFill/>
        <a:ln w="25400" cap="flat" cmpd="sng" algn="ctr">
          <a:solidFill>
            <a:schemeClr val="accent1">
              <a:lumMod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accent1">
                  <a:lumMod val="25000"/>
                </a:schemeClr>
              </a:solidFill>
            </a:rPr>
            <a:t>국가질량감독검험검역총국</a:t>
          </a:r>
          <a:endParaRPr lang="en-US" altLang="ko-KR" sz="1200" b="1" kern="1200" dirty="0" smtClean="0">
            <a:solidFill>
              <a:schemeClr val="accent1">
                <a:lumMod val="2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accent1">
                  <a:lumMod val="25000"/>
                </a:schemeClr>
              </a:solidFill>
            </a:rPr>
            <a:t>수출입식품안전국</a:t>
          </a:r>
          <a:endParaRPr lang="zh-CN" altLang="en-US" sz="12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5533703" y="3107656"/>
        <a:ext cx="1907667" cy="877330"/>
      </dsp:txXfrm>
    </dsp:sp>
    <dsp:sp modelId="{FA01A512-69F3-439C-98AA-E2900A46A865}">
      <dsp:nvSpPr>
        <dsp:cNvPr id="0" name=""/>
        <dsp:cNvSpPr/>
      </dsp:nvSpPr>
      <dsp:spPr>
        <a:xfrm rot="5450204">
          <a:off x="3509584" y="3238850"/>
          <a:ext cx="339884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339884" y="1430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3671029" y="3244654"/>
        <a:ext cx="16994" cy="16994"/>
      </dsp:txXfrm>
    </dsp:sp>
    <dsp:sp modelId="{28CB8229-0523-43EE-A5E8-CD9A2BD6EDCC}">
      <dsp:nvSpPr>
        <dsp:cNvPr id="0" name=""/>
        <dsp:cNvSpPr/>
      </dsp:nvSpPr>
      <dsp:spPr>
        <a:xfrm>
          <a:off x="2592292" y="3423067"/>
          <a:ext cx="2156398" cy="897412"/>
        </a:xfrm>
        <a:prstGeom prst="flowChartAlternateProcess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국가질량감독</a:t>
          </a:r>
          <a:endParaRPr lang="en-US" altLang="ko-K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/>
            <a:t>검험검역총국</a:t>
          </a:r>
          <a:endParaRPr lang="zh-CN" altLang="en-US" sz="1600" kern="1200" dirty="0"/>
        </a:p>
      </dsp:txBody>
      <dsp:txXfrm>
        <a:off x="2636099" y="3466874"/>
        <a:ext cx="2068784" cy="809798"/>
      </dsp:txXfrm>
    </dsp:sp>
    <dsp:sp modelId="{7972C516-CF69-4A75-B44D-D35C46F2A1A0}">
      <dsp:nvSpPr>
        <dsp:cNvPr id="0" name=""/>
        <dsp:cNvSpPr/>
      </dsp:nvSpPr>
      <dsp:spPr>
        <a:xfrm rot="9177417">
          <a:off x="1608482" y="2868227"/>
          <a:ext cx="1289903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1289903" y="1430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221186" y="2850281"/>
        <a:ext cx="64495" cy="64495"/>
      </dsp:txXfrm>
    </dsp:sp>
    <dsp:sp modelId="{320AD161-4413-4309-B623-17BCB7E1B347}">
      <dsp:nvSpPr>
        <dsp:cNvPr id="0" name=""/>
        <dsp:cNvSpPr/>
      </dsp:nvSpPr>
      <dsp:spPr>
        <a:xfrm>
          <a:off x="306958" y="3019291"/>
          <a:ext cx="1565247" cy="914703"/>
        </a:xfrm>
        <a:prstGeom prst="octag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국가표준화</a:t>
          </a:r>
          <a:endParaRPr lang="en-US" altLang="ko-K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관리위원회</a:t>
          </a:r>
          <a:endParaRPr lang="zh-CN" altLang="en-US" sz="1400" kern="1200" dirty="0"/>
        </a:p>
      </dsp:txBody>
      <dsp:txXfrm>
        <a:off x="440912" y="3153245"/>
        <a:ext cx="1297339" cy="646795"/>
      </dsp:txXfrm>
    </dsp:sp>
    <dsp:sp modelId="{DE29CC6D-1285-41A1-887A-BD54BA845800}">
      <dsp:nvSpPr>
        <dsp:cNvPr id="0" name=""/>
        <dsp:cNvSpPr/>
      </dsp:nvSpPr>
      <dsp:spPr>
        <a:xfrm rot="11884476">
          <a:off x="1838049" y="1680675"/>
          <a:ext cx="949512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949512" y="1430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289067" y="1671239"/>
        <a:ext cx="47475" cy="47475"/>
      </dsp:txXfrm>
    </dsp:sp>
    <dsp:sp modelId="{952B9654-9BA3-4C45-B9F8-C61C1E123416}">
      <dsp:nvSpPr>
        <dsp:cNvPr id="0" name=""/>
        <dsp:cNvSpPr/>
      </dsp:nvSpPr>
      <dsp:spPr>
        <a:xfrm>
          <a:off x="576068" y="864091"/>
          <a:ext cx="1345583" cy="967314"/>
        </a:xfrm>
        <a:prstGeom prst="flowChartAlternateProcess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정부기타</a:t>
          </a:r>
          <a:endParaRPr lang="en-US" altLang="ko-K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관련부문</a:t>
          </a:r>
          <a:endParaRPr lang="zh-CN" altLang="en-US" sz="1400" kern="1200" dirty="0"/>
        </a:p>
      </dsp:txBody>
      <dsp:txXfrm>
        <a:off x="623287" y="911310"/>
        <a:ext cx="1251145" cy="872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1887B-898C-4D50-90FA-6EF544A9E47D}">
      <dsp:nvSpPr>
        <dsp:cNvPr id="0" name=""/>
        <dsp:cNvSpPr/>
      </dsp:nvSpPr>
      <dsp:spPr>
        <a:xfrm>
          <a:off x="1080121" y="1909735"/>
          <a:ext cx="1204867" cy="602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화장품</a:t>
          </a:r>
          <a:endParaRPr lang="en-US" altLang="ko-KR" sz="1800" kern="12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제품</a:t>
          </a:r>
          <a:endParaRPr lang="zh-CN" altLang="en-US" sz="18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1097766" y="1927380"/>
        <a:ext cx="1169577" cy="567143"/>
      </dsp:txXfrm>
    </dsp:sp>
    <dsp:sp modelId="{6169D7E9-F77B-4FE0-8A82-002668B9CB36}">
      <dsp:nvSpPr>
        <dsp:cNvPr id="0" name=""/>
        <dsp:cNvSpPr/>
      </dsp:nvSpPr>
      <dsp:spPr>
        <a:xfrm rot="17500715">
          <a:off x="1873623" y="1593382"/>
          <a:ext cx="130467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04677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2493345" y="1572136"/>
        <a:ext cx="65233" cy="65233"/>
      </dsp:txXfrm>
    </dsp:sp>
    <dsp:sp modelId="{D942DA6E-7DEE-4D55-AA25-F648142316AF}">
      <dsp:nvSpPr>
        <dsp:cNvPr id="0" name=""/>
        <dsp:cNvSpPr/>
      </dsp:nvSpPr>
      <dsp:spPr>
        <a:xfrm>
          <a:off x="2766936" y="697336"/>
          <a:ext cx="1204867" cy="602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전통</a:t>
          </a:r>
          <a:endParaRPr lang="en-US" altLang="ko-KR" sz="1800" kern="1200" dirty="0" smtClean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HY궁서" panose="02030600000101010101" pitchFamily="18" charset="-127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판매경로</a:t>
          </a:r>
          <a:endParaRPr lang="zh-CN" altLang="en-US" sz="1800" kern="1200" dirty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隶书" pitchFamily="49" charset="-122"/>
          </a:endParaRPr>
        </a:p>
      </dsp:txBody>
      <dsp:txXfrm>
        <a:off x="2784581" y="714981"/>
        <a:ext cx="1169577" cy="567143"/>
      </dsp:txXfrm>
    </dsp:sp>
    <dsp:sp modelId="{613BC993-DD4A-4117-A396-8B72BF3EA623}">
      <dsp:nvSpPr>
        <dsp:cNvPr id="0" name=""/>
        <dsp:cNvSpPr/>
      </dsp:nvSpPr>
      <dsp:spPr>
        <a:xfrm rot="18289469">
          <a:off x="3790804" y="640783"/>
          <a:ext cx="84394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43945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91678" y="631055"/>
        <a:ext cx="42197" cy="42197"/>
      </dsp:txXfrm>
    </dsp:sp>
    <dsp:sp modelId="{6518CA17-DC1E-477E-9F13-A167AE423A8A}">
      <dsp:nvSpPr>
        <dsp:cNvPr id="0" name=""/>
        <dsp:cNvSpPr/>
      </dsp:nvSpPr>
      <dsp:spPr>
        <a:xfrm>
          <a:off x="4453751" y="4537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백화점</a:t>
          </a:r>
          <a:endParaRPr lang="en-US" altLang="zh-CN" sz="1600" kern="12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HY궁서" panose="02030600000101010101" pitchFamily="18" charset="-127"/>
              <a:ea typeface="隶书" pitchFamily="49" charset="-122"/>
            </a:rPr>
            <a:t>（</a:t>
          </a:r>
          <a:r>
            <a:rPr lang="ko-KR" altLang="en-US" sz="12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전문판매대 포함</a:t>
          </a:r>
          <a:r>
            <a:rPr lang="zh-CN" altLang="en-US" sz="1200" kern="1200" dirty="0" smtClean="0">
              <a:latin typeface="HY궁서" panose="02030600000101010101" pitchFamily="18" charset="-127"/>
              <a:ea typeface="隶书" pitchFamily="49" charset="-122"/>
            </a:rPr>
            <a:t>）</a:t>
          </a:r>
          <a:endParaRPr lang="zh-CN" altLang="en-US" sz="12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22182"/>
        <a:ext cx="1559629" cy="567143"/>
      </dsp:txXfrm>
    </dsp:sp>
    <dsp:sp modelId="{5E5D42D8-725C-4B09-8629-0700D12EFFEF}">
      <dsp:nvSpPr>
        <dsp:cNvPr id="0" name=""/>
        <dsp:cNvSpPr/>
      </dsp:nvSpPr>
      <dsp:spPr>
        <a:xfrm>
          <a:off x="3971803" y="987183"/>
          <a:ext cx="48194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81947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200728" y="986505"/>
        <a:ext cx="24097" cy="24097"/>
      </dsp:txXfrm>
    </dsp:sp>
    <dsp:sp modelId="{8C407AD5-7A47-42CE-BA96-F126408AB900}">
      <dsp:nvSpPr>
        <dsp:cNvPr id="0" name=""/>
        <dsp:cNvSpPr/>
      </dsp:nvSpPr>
      <dsp:spPr>
        <a:xfrm>
          <a:off x="4453751" y="697336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HY궁서" panose="02030600000101010101" pitchFamily="18" charset="-127"/>
              <a:ea typeface="HY궁서" panose="02030600000101010101" pitchFamily="18" charset="-127"/>
            </a:rPr>
            <a:t>마트</a:t>
          </a:r>
          <a:endParaRPr lang="zh-CN" altLang="en-US" sz="16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714981"/>
        <a:ext cx="1559629" cy="567143"/>
      </dsp:txXfrm>
    </dsp:sp>
    <dsp:sp modelId="{1E5194D3-71B3-404A-99C0-253EDDC4E37C}">
      <dsp:nvSpPr>
        <dsp:cNvPr id="0" name=""/>
        <dsp:cNvSpPr/>
      </dsp:nvSpPr>
      <dsp:spPr>
        <a:xfrm rot="3310531">
          <a:off x="3790804" y="1333582"/>
          <a:ext cx="84394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43945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91678" y="1323854"/>
        <a:ext cx="42197" cy="42197"/>
      </dsp:txXfrm>
    </dsp:sp>
    <dsp:sp modelId="{A7F24098-6488-4E8D-8FFA-E7A9738D1ED9}">
      <dsp:nvSpPr>
        <dsp:cNvPr id="0" name=""/>
        <dsp:cNvSpPr/>
      </dsp:nvSpPr>
      <dsp:spPr>
        <a:xfrm>
          <a:off x="4453751" y="1390136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화장품</a:t>
          </a:r>
          <a:endParaRPr lang="en-US" altLang="ko-KR" sz="1600" kern="1200" dirty="0" smtClean="0">
            <a:latin typeface="HY궁서" panose="02030600000101010101" pitchFamily="18" charset="-127"/>
            <a:ea typeface="HY궁서" panose="02030600000101010101" pitchFamily="18" charset="-127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전문 매장</a:t>
          </a:r>
          <a:endParaRPr lang="zh-CN" altLang="en-US" sz="16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1407781"/>
        <a:ext cx="1559629" cy="567143"/>
      </dsp:txXfrm>
    </dsp:sp>
    <dsp:sp modelId="{E6B9B1EC-F0E8-4A9C-A465-34240B50CE0B}">
      <dsp:nvSpPr>
        <dsp:cNvPr id="0" name=""/>
        <dsp:cNvSpPr/>
      </dsp:nvSpPr>
      <dsp:spPr>
        <a:xfrm rot="4099285">
          <a:off x="1873623" y="2805780"/>
          <a:ext cx="130467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04677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2493345" y="2784534"/>
        <a:ext cx="65233" cy="65233"/>
      </dsp:txXfrm>
    </dsp:sp>
    <dsp:sp modelId="{C13A9A40-182B-4797-8C79-62FB71018180}">
      <dsp:nvSpPr>
        <dsp:cNvPr id="0" name=""/>
        <dsp:cNvSpPr/>
      </dsp:nvSpPr>
      <dsp:spPr>
        <a:xfrm>
          <a:off x="2766936" y="3122133"/>
          <a:ext cx="1204867" cy="602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신흥</a:t>
          </a:r>
          <a:endParaRPr lang="en-US" altLang="ko-KR" sz="1800" kern="1200" dirty="0" smtClean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HY궁서" panose="02030600000101010101" pitchFamily="18" charset="-127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rPr>
            <a:t>판매경로</a:t>
          </a:r>
          <a:endParaRPr lang="zh-CN" altLang="en-US" sz="1800" kern="1200" dirty="0">
            <a:solidFill>
              <a:schemeClr val="tx1">
                <a:lumMod val="95000"/>
                <a:lumOff val="5000"/>
              </a:schemeClr>
            </a:solidFill>
            <a:latin typeface="HY궁서" panose="02030600000101010101" pitchFamily="18" charset="-127"/>
            <a:ea typeface="隶书" pitchFamily="49" charset="-122"/>
          </a:endParaRPr>
        </a:p>
      </dsp:txBody>
      <dsp:txXfrm>
        <a:off x="2784581" y="3139778"/>
        <a:ext cx="1169577" cy="567143"/>
      </dsp:txXfrm>
    </dsp:sp>
    <dsp:sp modelId="{7109D357-AABE-461A-BD7F-3333392187FB}">
      <dsp:nvSpPr>
        <dsp:cNvPr id="0" name=""/>
        <dsp:cNvSpPr/>
      </dsp:nvSpPr>
      <dsp:spPr>
        <a:xfrm rot="17692822">
          <a:off x="3640019" y="2892380"/>
          <a:ext cx="114551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45515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84139" y="2875113"/>
        <a:ext cx="57275" cy="57275"/>
      </dsp:txXfrm>
    </dsp:sp>
    <dsp:sp modelId="{296F3311-521A-45D1-83C4-5F59F4E83600}">
      <dsp:nvSpPr>
        <dsp:cNvPr id="0" name=""/>
        <dsp:cNvSpPr/>
      </dsp:nvSpPr>
      <dsp:spPr>
        <a:xfrm>
          <a:off x="4453751" y="2082935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직판</a:t>
          </a:r>
          <a:endParaRPr lang="zh-CN" altLang="en-US" sz="16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2100580"/>
        <a:ext cx="1559629" cy="567143"/>
      </dsp:txXfrm>
    </dsp:sp>
    <dsp:sp modelId="{C83D3D2D-7C62-4A06-8AF1-DC59AF5FFFE6}">
      <dsp:nvSpPr>
        <dsp:cNvPr id="0" name=""/>
        <dsp:cNvSpPr/>
      </dsp:nvSpPr>
      <dsp:spPr>
        <a:xfrm rot="19457599">
          <a:off x="3916017" y="3238780"/>
          <a:ext cx="59351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93519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97939" y="3235312"/>
        <a:ext cx="29675" cy="29675"/>
      </dsp:txXfrm>
    </dsp:sp>
    <dsp:sp modelId="{967A804F-EC43-4D0B-91E8-676A8F7957B2}">
      <dsp:nvSpPr>
        <dsp:cNvPr id="0" name=""/>
        <dsp:cNvSpPr/>
      </dsp:nvSpPr>
      <dsp:spPr>
        <a:xfrm>
          <a:off x="4453751" y="2775734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미용실</a:t>
          </a:r>
          <a:endParaRPr lang="zh-CN" altLang="en-US" sz="16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2793379"/>
        <a:ext cx="1559629" cy="567143"/>
      </dsp:txXfrm>
    </dsp:sp>
    <dsp:sp modelId="{2449F757-C4BE-4169-99DD-D1A0931E1CE1}">
      <dsp:nvSpPr>
        <dsp:cNvPr id="0" name=""/>
        <dsp:cNvSpPr/>
      </dsp:nvSpPr>
      <dsp:spPr>
        <a:xfrm rot="2142401">
          <a:off x="3916017" y="3585179"/>
          <a:ext cx="59351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93519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97939" y="3581712"/>
        <a:ext cx="29675" cy="29675"/>
      </dsp:txXfrm>
    </dsp:sp>
    <dsp:sp modelId="{4A122E4F-43D4-4E2D-8035-200C7AC438B4}">
      <dsp:nvSpPr>
        <dsp:cNvPr id="0" name=""/>
        <dsp:cNvSpPr/>
      </dsp:nvSpPr>
      <dsp:spPr>
        <a:xfrm>
          <a:off x="4453751" y="3468533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인터넷 및 홈쇼핑</a:t>
          </a:r>
          <a:endParaRPr lang="zh-CN" altLang="en-US" sz="16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3486178"/>
        <a:ext cx="1559629" cy="567143"/>
      </dsp:txXfrm>
    </dsp:sp>
    <dsp:sp modelId="{A65F00B6-EE86-4088-928F-704685D362DD}">
      <dsp:nvSpPr>
        <dsp:cNvPr id="0" name=""/>
        <dsp:cNvSpPr/>
      </dsp:nvSpPr>
      <dsp:spPr>
        <a:xfrm rot="3907178">
          <a:off x="3640019" y="3931579"/>
          <a:ext cx="114551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45515" y="113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84139" y="3914311"/>
        <a:ext cx="57275" cy="57275"/>
      </dsp:txXfrm>
    </dsp:sp>
    <dsp:sp modelId="{CD54E03A-9F96-4646-9F8E-673461A44705}">
      <dsp:nvSpPr>
        <dsp:cNvPr id="0" name=""/>
        <dsp:cNvSpPr/>
      </dsp:nvSpPr>
      <dsp:spPr>
        <a:xfrm>
          <a:off x="4453751" y="4161332"/>
          <a:ext cx="1594919" cy="6024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궁서" panose="02030600000101010101" pitchFamily="18" charset="-127"/>
              <a:ea typeface="HY궁서" panose="02030600000101010101" pitchFamily="18" charset="-127"/>
            </a:rPr>
            <a:t>약국</a:t>
          </a:r>
          <a:endParaRPr lang="zh-CN" altLang="en-US" sz="1600" kern="1200" dirty="0">
            <a:latin typeface="HY궁서" panose="02030600000101010101" pitchFamily="18" charset="-127"/>
            <a:ea typeface="隶书" pitchFamily="49" charset="-122"/>
          </a:endParaRPr>
        </a:p>
      </dsp:txBody>
      <dsp:txXfrm>
        <a:off x="4471396" y="4178977"/>
        <a:ext cx="1559629" cy="567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D560B-1C83-4057-A439-0C26A5C47CAA}" type="datetimeFigureOut">
              <a:rPr lang="zh-CN" altLang="en-US" smtClean="0"/>
              <a:pPr/>
              <a:t>2014/5/12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EBD4-B18E-4DB7-A4DF-7F7B37E58E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02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170D-8824-429C-8374-F9A74DF98217}" type="datetimeFigureOut">
              <a:rPr lang="ko-KR" altLang="en-US" smtClean="0"/>
              <a:t>2014-05-12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688" y="4691063"/>
            <a:ext cx="539432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2487A-8448-4400-B9F1-0680CA8025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32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95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71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09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40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86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39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72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04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05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3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91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3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06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72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87A-8448-4400-B9F1-0680CA80254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20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53D6D-15B6-42E3-A073-25175A8B24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87951-E84F-4E72-ADB7-CE32BD2FEA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2EA45-1F80-4825-ABE5-A68FBB1BF0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8497-3B81-4723-BBFA-BFFB727D75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33C30-3CEA-4BC1-B271-3180DC4B99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1D982-8D29-45DE-87D4-D954A2C68D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E4E0-DFD9-4378-B0A7-2CBBA062325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14CE-12D5-4F33-B465-29AAA55293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BF1F9-13EA-4DE4-94A4-C352C6AE20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2028F-E6F8-4794-9F31-81C87AA68B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3416-96CC-4DD6-BD9F-CA4963AD34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A166EAEC-4D36-4386-A52F-4C32825707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" name="Picture 71" descr="幻灯封面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DC7B7"/>
              </a:clrFrom>
              <a:clrTo>
                <a:srgbClr val="BDC7B7">
                  <a:alpha val="0"/>
                </a:srgbClr>
              </a:clrTo>
            </a:clrChange>
            <a:lum bright="12000" contrast="-24000"/>
          </a:blip>
          <a:srcRect/>
          <a:stretch>
            <a:fillRect/>
          </a:stretch>
        </p:blipFill>
        <p:spPr bwMode="auto">
          <a:xfrm>
            <a:off x="35768" y="0"/>
            <a:ext cx="7848600" cy="6858000"/>
          </a:xfrm>
          <a:prstGeom prst="rect">
            <a:avLst/>
          </a:prstGeom>
          <a:noFill/>
        </p:spPr>
      </p:pic>
      <p:pic>
        <p:nvPicPr>
          <p:cNvPr id="4168" name="Picture 72" descr="clip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 contrast="-24000"/>
          </a:blip>
          <a:srcRect l="1244" t="5757" r="74850" b="-3647"/>
          <a:stretch>
            <a:fillRect/>
          </a:stretch>
        </p:blipFill>
        <p:spPr bwMode="auto">
          <a:xfrm>
            <a:off x="7427217" y="192360"/>
            <a:ext cx="1465263" cy="647700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39552" y="1661899"/>
            <a:ext cx="7128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중국 화장품의 관리 및 발전</a:t>
            </a:r>
            <a:endParaRPr lang="zh-CN" altLang="en-US" sz="4400" dirty="0">
              <a:latin typeface="HY궁서B" panose="02030600000101010101" pitchFamily="18" charset="-127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43808" y="3224589"/>
            <a:ext cx="5040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중국향료향정화장품공업협회</a:t>
            </a:r>
            <a:endParaRPr lang="zh-CN" altLang="en-US" sz="2800" dirty="0">
              <a:latin typeface="HY궁서" panose="02030600000101010101" pitchFamily="18" charset="-127"/>
              <a:ea typeface="华文行楷" pitchFamily="2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23928" y="3820978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2014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4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월 한국</a:t>
            </a:r>
            <a:r>
              <a:rPr lang="en-US" altLang="zh-CN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·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서울</a:t>
            </a:r>
            <a:endParaRPr lang="zh-CN" altLang="en-US" sz="2000" dirty="0">
              <a:latin typeface="HY궁서" panose="02030600000101010101" pitchFamily="18" charset="-127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544" y="715343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감독관리 체계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(2013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~)</a:t>
            </a:r>
            <a:endParaRPr lang="zh-CN" altLang="en-US" sz="1800" dirty="0">
              <a:latin typeface="HY궁서B" panose="02030600000101010101" pitchFamily="18" charset="-127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611560" y="1700808"/>
            <a:ext cx="7992888" cy="4752528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직능 분업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국가공상행정관리총국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시장감독관리와 행정 집행의 관련업무 책임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법에 따라 각 시장 경영질서를 규범화하고 보호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유통영역제품품질 감독관리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위조제품 조사 처리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위법 직판과 다단계 판매 안건</a:t>
            </a:r>
            <a:endParaRPr kumimoji="1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광고활동의 감독관리 책임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544" y="1075383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감독관리 체계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(2013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~)</a:t>
            </a:r>
            <a:endParaRPr lang="zh-CN" altLang="en-US" sz="1800" dirty="0">
              <a:latin typeface="HY궁서B" panose="02030600000101010101" pitchFamily="18" charset="-127"/>
            </a:endParaRP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611560" y="1988840"/>
            <a:ext cx="7920880" cy="2808312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직능 분업</a:t>
            </a: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국가질량감독검험검역총국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수출입식품안전국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내설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수출입 책임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……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화장품의 </a:t>
            </a: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검험검역감독관리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국가표준화관리위원회에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26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대한 </a:t>
            </a:r>
            <a:r>
              <a:rPr lang="ko-KR" altLang="en-US" sz="26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실시관리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1003375"/>
            <a:ext cx="6120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화장품의 행정 법규</a:t>
            </a:r>
            <a:endParaRPr lang="zh-CN" altLang="en-US" dirty="0">
              <a:latin typeface="HY궁서B" panose="02030600000101010101" pitchFamily="18" charset="-127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323528" y="2060848"/>
            <a:ext cx="8208912" cy="2808312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《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화장품위생감독조례</a:t>
            </a: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》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—— 1989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년 국무원 비준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위생부령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발표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     </a:t>
            </a: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</a:t>
            </a: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1990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1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월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1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일부터 실시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       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</a:t>
            </a:r>
            <a:r>
              <a:rPr kumimoji="1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*《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화장품위생감독조례실시세칙</a:t>
            </a:r>
            <a:r>
              <a:rPr kumimoji="1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》</a:t>
            </a:r>
            <a:r>
              <a:rPr kumimoji="1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（</a:t>
            </a:r>
            <a:r>
              <a:rPr kumimoji="1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1991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kumimoji="1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3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월 </a:t>
            </a:r>
            <a:r>
              <a:rPr kumimoji="1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27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일</a:t>
            </a:r>
            <a:r>
              <a:rPr kumimoji="1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）</a:t>
            </a:r>
            <a:endParaRPr kumimoji="1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内容占位符 3"/>
          <p:cNvSpPr txBox="1">
            <a:spLocks/>
          </p:cNvSpPr>
          <p:nvPr/>
        </p:nvSpPr>
        <p:spPr>
          <a:xfrm>
            <a:off x="1259632" y="764704"/>
            <a:ext cx="7200800" cy="2808312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《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화장품위생감독조례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》</a:t>
            </a: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1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입법목적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</a:t>
            </a: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 위생감독 강화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</a:t>
            </a: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화장품의 위생품질과 사용안전 보증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</a:t>
            </a: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소비자의 건강 보장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실시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  </a:t>
            </a: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 품질과 사용안전 보증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  </a:t>
            </a: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 공업현대화 진전 가속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  </a:t>
            </a: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화장품시장 규범화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  </a:t>
            </a: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화장품공업건강발전 촉진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内容占位符 4"/>
          <p:cNvSpPr txBox="1">
            <a:spLocks/>
          </p:cNvSpPr>
          <p:nvPr/>
        </p:nvSpPr>
        <p:spPr>
          <a:xfrm>
            <a:off x="971600" y="1124744"/>
            <a:ext cx="7632848" cy="4785395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ko-KR" altLang="en-US" sz="32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시대에 따른 </a:t>
            </a:r>
            <a:r>
              <a:rPr lang="ko-KR" altLang="en-US" sz="32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시기적절한</a:t>
            </a:r>
            <a:r>
              <a:rPr lang="ko-KR" altLang="en-US" sz="32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개정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개정의 필요성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지도 사상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−"/>
              <a:tabLst/>
              <a:defRPr/>
            </a:pP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 입법의 중요성과 긴박성 절실히 인식</a:t>
            </a:r>
            <a:endParaRPr kumimoji="1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−"/>
              <a:tabLst/>
              <a:defRPr/>
            </a:pP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 입법의 정확한 방향을 과학적으로 장악</a:t>
            </a:r>
            <a:endParaRPr kumimoji="1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−"/>
              <a:tabLst/>
              <a:defRPr/>
            </a:pP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대중 노선 고수</a:t>
            </a:r>
            <a:r>
              <a:rPr kumimoji="1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：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개방적 입법</a:t>
            </a:r>
            <a:r>
              <a:rPr kumimoji="1" lang="en-US" altLang="ko-K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사회 각계의 의견과 건의 청취</a:t>
            </a:r>
            <a:endParaRPr kumimoji="1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법규 개정의 준비업무</a:t>
            </a:r>
            <a:endParaRPr lang="en-US" altLang="zh-CN" sz="28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内容占位符 4"/>
          <p:cNvSpPr txBox="1">
            <a:spLocks/>
          </p:cNvSpPr>
          <p:nvPr/>
        </p:nvSpPr>
        <p:spPr>
          <a:xfrm>
            <a:off x="539552" y="875853"/>
            <a:ext cx="8208912" cy="3993307"/>
          </a:xfrm>
          <a:prstGeom prst="rect">
            <a:avLst/>
          </a:prstGeom>
        </p:spPr>
        <p:txBody>
          <a:bodyPr/>
          <a:lstStyle/>
          <a:p>
            <a:pPr marL="358775" lvl="0" indent="-358775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3200" kern="0" dirty="0" smtClean="0"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3200" kern="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현 단계 업무의 개선과 조정</a:t>
            </a:r>
            <a:endParaRPr lang="en-US" altLang="ko-KR" sz="3200" kern="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>
              <a:spcBef>
                <a:spcPct val="20000"/>
              </a:spcBef>
            </a:pPr>
            <a:endParaRPr kumimoji="1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隶书" pitchFamily="49" charset="-122"/>
                <a:cs typeface="+mn-cs"/>
              </a:rPr>
              <a:t> 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화장품기업의 생산위생허가관리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화장품 등록관리 업무에 대한 조정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 marR="0" lvl="0" indent="-84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−"/>
              <a:tabLst/>
              <a:defRPr/>
            </a:pPr>
            <a:r>
              <a:rPr kumimoji="1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</a:t>
            </a:r>
            <a:r>
              <a:rPr kumimoji="1" lang="ko-KR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국산비특수용도화장품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고지성</a:t>
            </a:r>
            <a:r>
              <a:rPr kumimoji="1" lang="en-US" altLang="ko-K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(</a:t>
            </a:r>
            <a:r>
              <a:rPr kumimoji="1" lang="ko-KR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보고성</a:t>
            </a:r>
            <a:r>
              <a:rPr kumimoji="1" lang="en-US" altLang="ko-K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)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등록 실행</a:t>
            </a:r>
            <a:endParaRPr kumimoji="1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 marR="0" lvl="0" indent="-84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−"/>
              <a:tabLst/>
              <a:defRPr/>
            </a:pPr>
            <a:r>
              <a:rPr lang="zh-CN" altLang="en-US" sz="2200" kern="0" dirty="0" smtClean="0">
                <a:latin typeface="HY궁서" panose="02030600000101010101" pitchFamily="18" charset="-127"/>
                <a:ea typeface="隶书" pitchFamily="49" charset="-122"/>
              </a:rPr>
              <a:t>  </a:t>
            </a:r>
            <a:r>
              <a:rPr lang="ko-KR" altLang="en-US" sz="22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미백화장품을 </a:t>
            </a:r>
            <a:r>
              <a:rPr lang="ko-KR" altLang="en-US" sz="22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거반화장품으로</a:t>
            </a:r>
            <a:r>
              <a:rPr lang="ko-KR" altLang="en-US" sz="22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포함시켜 관리</a:t>
            </a:r>
            <a:endParaRPr kumimoji="1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화장품신원료 등록관리에 대한 의견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공개적으로 요청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중국</a:t>
            </a:r>
            <a:r>
              <a:rPr lang="en-US" altLang="zh-CN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《</a:t>
            </a:r>
            <a:r>
              <a:rPr lang="ko-KR" altLang="en-US" sz="2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기사용화장품원료명칭목록</a:t>
            </a:r>
            <a:r>
              <a:rPr lang="en-US" altLang="zh-CN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》</a:t>
            </a:r>
            <a:r>
              <a:rPr lang="ko-KR" altLang="en-US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의 </a:t>
            </a:r>
            <a:endParaRPr lang="en-US" altLang="ko-KR" sz="28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</a:t>
            </a:r>
            <a:r>
              <a:rPr lang="ko-KR" altLang="en-US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의견 요청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439723_QWPEJYA4ikv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5792788" y="304800"/>
            <a:ext cx="335121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幻灯封面no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11760" cy="6858000"/>
          </a:xfrm>
          <a:prstGeom prst="rect">
            <a:avLst/>
          </a:prstGeom>
          <a:noFill/>
        </p:spPr>
      </p:pic>
      <p:pic>
        <p:nvPicPr>
          <p:cNvPr id="3090" name="Picture 18" descr="439723_QWPEJYA4ikv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</a:blip>
          <a:srcRect l="4016" r="66980" b="62997"/>
          <a:stretch>
            <a:fillRect/>
          </a:stretch>
        </p:blipFill>
        <p:spPr bwMode="auto">
          <a:xfrm>
            <a:off x="5791200" y="3048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7704" y="689783"/>
            <a:ext cx="60932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주</a:t>
            </a:r>
            <a:r>
              <a:rPr lang="zh-CN" altLang="en-US" sz="4800" dirty="0" smtClean="0">
                <a:latin typeface="HY궁서B" panose="02030600000101010101" pitchFamily="18" charset="-127"/>
                <a:ea typeface="华文行楷" pitchFamily="2" charset="-122"/>
              </a:rPr>
              <a:t> </a:t>
            </a:r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요</a:t>
            </a:r>
            <a:r>
              <a:rPr lang="zh-CN" altLang="en-US" sz="4800" dirty="0" smtClean="0">
                <a:latin typeface="HY궁서B" panose="02030600000101010101" pitchFamily="18" charset="-127"/>
                <a:ea typeface="华文行楷" pitchFamily="2" charset="-122"/>
              </a:rPr>
              <a:t> </a:t>
            </a:r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내</a:t>
            </a:r>
            <a:r>
              <a:rPr lang="zh-CN" altLang="en-US" sz="4800" dirty="0" smtClean="0">
                <a:latin typeface="HY궁서B" panose="02030600000101010101" pitchFamily="18" charset="-127"/>
                <a:ea typeface="华文行楷" pitchFamily="2" charset="-122"/>
              </a:rPr>
              <a:t> </a:t>
            </a:r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용</a:t>
            </a:r>
            <a:endParaRPr lang="en-US" altLang="ko-KR" sz="48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endParaRPr lang="en-US" altLang="zh-CN" sz="20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en-US" altLang="zh-CN" sz="4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zh-CN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zh-CN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1. </a:t>
            </a:r>
            <a:r>
              <a:rPr lang="ko-KR" alt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화장품의 관리</a:t>
            </a:r>
            <a:r>
              <a:rPr lang="en-US" altLang="zh-CN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</a:t>
            </a:r>
          </a:p>
          <a:p>
            <a:pPr marL="625475" indent="182563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감독관리 체계</a:t>
            </a: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     </a:t>
            </a:r>
          </a:p>
          <a:p>
            <a:pPr marL="625475" indent="182563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행정 법규</a:t>
            </a:r>
            <a:endParaRPr lang="en-US" altLang="ko-KR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25475"/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r>
              <a:rPr lang="zh-CN" altLang="en-US" sz="4000" dirty="0" smtClean="0">
                <a:latin typeface="HY궁서B" panose="02030600000101010101" pitchFamily="18" charset="-127"/>
                <a:ea typeface="华文行楷" pitchFamily="2" charset="-122"/>
              </a:rPr>
              <a:t>  </a:t>
            </a:r>
            <a:r>
              <a:rPr lang="en-US" altLang="zh-CN" sz="40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40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업계의 발전</a:t>
            </a:r>
            <a:endParaRPr lang="en-US" altLang="zh-CN" sz="40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625475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생산기업 수량 및 분포</a:t>
            </a:r>
            <a:endParaRPr lang="en-US" altLang="zh-CN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25475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화장품 시장</a:t>
            </a:r>
            <a:endParaRPr lang="en-US" altLang="zh-CN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25475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발전 추세</a:t>
            </a:r>
            <a:endParaRPr lang="en-US" altLang="zh-CN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en-US" altLang="zh-CN" sz="44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zh-CN" altLang="en-US" sz="4400" dirty="0">
              <a:latin typeface="HY궁서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幻灯封面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15814" y="1219399"/>
            <a:ext cx="60484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업계의 발전</a:t>
            </a:r>
            <a:endParaRPr lang="zh-CN" altLang="en-US" dirty="0">
              <a:latin typeface="HY궁서B" panose="02030600000101010101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3728" y="2276872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개혁개방 </a:t>
            </a:r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30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이래로</a:t>
            </a:r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</a:p>
          <a:p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중국화장품 업계는 고속 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발전함</a:t>
            </a:r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endParaRPr lang="en-US" altLang="ko-KR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en-US" altLang="ko-KR" sz="16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21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세기에 들어와 여전히 빠른 발전을 안정적으로 유지하고 있음</a:t>
            </a:r>
            <a:endParaRPr lang="en-US" altLang="ko-KR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864028"/>
            <a:ext cx="3312368" cy="43651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ko-KR" altLang="en-US" sz="2800" b="1" kern="0" dirty="0">
                <a:latin typeface="HY궁서B" panose="02030600000101010101" pitchFamily="18" charset="-127"/>
                <a:ea typeface="HY궁서B" panose="02030600000101010101" pitchFamily="18" charset="-127"/>
              </a:rPr>
              <a:t>중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국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화장품 생산기업 수량 및 분포</a:t>
            </a:r>
            <a:endParaRPr kumimoji="0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2013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5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월말까지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0" lang="ko-KR" altLang="en-US" kern="0" dirty="0">
                <a:latin typeface="HY궁서" panose="02030600000101010101" pitchFamily="18" charset="-127"/>
                <a:ea typeface="HY궁서" panose="02030600000101010101" pitchFamily="18" charset="-127"/>
              </a:rPr>
              <a:t>중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 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 생산기업은 대략 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3400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개</a:t>
            </a:r>
            <a:endParaRPr kumimoji="0" lang="en-US" altLang="ko-K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华文仿宋" pitchFamily="2" charset="-122"/>
              <a:ea typeface="华文仿宋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백 개 이상의 생산기업을 가진 성은 </a:t>
            </a:r>
            <a:r>
              <a:rPr kumimoji="0" lang="ko-KR" alt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광동성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0" lang="ko-KR" alt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절강성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0" lang="ko-KR" alt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강소성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0" lang="ko-KR" alt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상해시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복건성은 약 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100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개</a:t>
            </a:r>
            <a:endParaRPr kumimoji="0" lang="en-US" altLang="ko-K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pic>
        <p:nvPicPr>
          <p:cNvPr id="5" name="Picture 17" descr="439723_QWPEJYA4ikv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7123634" y="2852936"/>
            <a:ext cx="202036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869485350"/>
              </p:ext>
            </p:extLst>
          </p:nvPr>
        </p:nvGraphicFramePr>
        <p:xfrm>
          <a:off x="3798338" y="1655575"/>
          <a:ext cx="40860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幻灯封面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720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35680" y="3714986"/>
            <a:ext cx="6680875" cy="259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kern="0" dirty="0" smtClean="0">
                <a:latin typeface="隶书" pitchFamily="49" charset="-122"/>
                <a:ea typeface="隶书" pitchFamily="49" charset="-122"/>
              </a:rPr>
              <a:t> </a:t>
            </a:r>
            <a:endParaRPr lang="en-US" altLang="zh-CN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99407" y="4892623"/>
            <a:ext cx="6694729" cy="78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95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kern="0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941697"/>
            <a:ext cx="8064896" cy="584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기업은 많고 분포는 넓음</a:t>
            </a:r>
            <a:endParaRPr lang="en-US" altLang="zh-CN" kern="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kern="0" dirty="0">
                <a:latin typeface="隶书" pitchFamily="49" charset="-122"/>
                <a:ea typeface="隶书" pitchFamily="49" charset="-122"/>
              </a:rPr>
              <a:t>  </a:t>
            </a:r>
            <a:r>
              <a:rPr lang="en-US" altLang="zh-CN" sz="2000" kern="0" dirty="0" smtClean="0">
                <a:latin typeface="隶书" pitchFamily="49" charset="-122"/>
                <a:ea typeface="隶书" pitchFamily="49" charset="-122"/>
              </a:rPr>
              <a:t>  </a:t>
            </a:r>
            <a:r>
              <a:rPr lang="ko-KR" altLang="en-US" sz="20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서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장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(</a:t>
            </a:r>
            <a:r>
              <a:rPr lang="zh-CN" altLang="en-US" sz="2000" kern="0" dirty="0" smtClean="0">
                <a:latin typeface="SimSun" panose="02010600030101010101" pitchFamily="2" charset="-122"/>
                <a:ea typeface="SimSun" panose="02010600030101010101" pitchFamily="2" charset="-122"/>
              </a:rPr>
              <a:t>西藏</a:t>
            </a:r>
            <a:r>
              <a:rPr lang="en-US" altLang="zh-CN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)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을 제외하고 모두 분포되어 있음</a:t>
            </a:r>
            <a:endParaRPr lang="en-US" altLang="zh-CN" sz="2000" kern="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 </a:t>
            </a:r>
            <a:r>
              <a:rPr lang="en-US" altLang="zh-CN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주장삼각주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(</a:t>
            </a:r>
            <a:r>
              <a:rPr lang="zh-CN" altLang="en-US" sz="2000" kern="0" dirty="0">
                <a:latin typeface="SimSun" panose="02010600030101010101" pitchFamily="2" charset="-122"/>
                <a:ea typeface="SimSun" panose="02010600030101010101" pitchFamily="2" charset="-122"/>
              </a:rPr>
              <a:t>珠江三角</a:t>
            </a:r>
            <a:r>
              <a:rPr lang="zh-CN" altLang="en-US" sz="2000" kern="0" dirty="0" smtClean="0">
                <a:latin typeface="SimSun" panose="02010600030101010101" pitchFamily="2" charset="-122"/>
                <a:ea typeface="SimSun" panose="02010600030101010101" pitchFamily="2" charset="-122"/>
              </a:rPr>
              <a:t>洲</a:t>
            </a:r>
            <a:r>
              <a:rPr lang="en-US" altLang="zh-CN" sz="2000" kern="0" dirty="0" smtClean="0">
                <a:latin typeface="隶书" pitchFamily="49" charset="-122"/>
                <a:ea typeface="隶书" pitchFamily="49" charset="-122"/>
              </a:rPr>
              <a:t>)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창장삼각주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(</a:t>
            </a:r>
            <a:r>
              <a:rPr lang="zh-CN" altLang="en-US" sz="2000" kern="0" dirty="0">
                <a:latin typeface="SimSun" panose="02010600030101010101" pitchFamily="2" charset="-122"/>
                <a:ea typeface="SimSun" panose="02010600030101010101" pitchFamily="2" charset="-122"/>
              </a:rPr>
              <a:t>长江三角</a:t>
            </a:r>
            <a:r>
              <a:rPr lang="zh-CN" altLang="en-US" sz="2000" kern="0" dirty="0" smtClean="0">
                <a:latin typeface="SimSun" panose="02010600030101010101" pitchFamily="2" charset="-122"/>
                <a:ea typeface="SimSun" panose="02010600030101010101" pitchFamily="2" charset="-122"/>
              </a:rPr>
              <a:t>洲</a:t>
            </a:r>
            <a:r>
              <a:rPr lang="en-US" altLang="zh-CN" sz="2000" kern="0" dirty="0" smtClean="0">
                <a:latin typeface="隶书" pitchFamily="49" charset="-122"/>
                <a:ea typeface="隶书" pitchFamily="49" charset="-122"/>
              </a:rPr>
              <a:t>)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등 경제가 비교적 발달한 지역에 집중되어 있음</a:t>
            </a:r>
            <a:endParaRPr lang="en-US" altLang="ko-KR" sz="20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0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</a:t>
            </a:r>
            <a:r>
              <a:rPr lang="ko-KR" altLang="en-US" sz="20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광동성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생산기업 수량이 거진 절반을 차지함</a:t>
            </a:r>
            <a:endParaRPr lang="en-US" altLang="ko-KR" sz="20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000" kern="0" dirty="0" smtClean="0">
              <a:latin typeface="隶书" pitchFamily="49" charset="-122"/>
              <a:ea typeface="隶书" pitchFamily="49" charset="-122"/>
            </a:endParaRPr>
          </a:p>
          <a:p>
            <a:pPr marL="715963" indent="95250">
              <a:buClr>
                <a:schemeClr val="tx1"/>
              </a:buClr>
              <a:buFont typeface="Arial" pitchFamily="34" charset="0"/>
              <a:buChar char="•"/>
            </a:pPr>
            <a:r>
              <a:rPr lang="zh-CN" altLang="en-US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규모와 수준 차이가 심함</a:t>
            </a:r>
            <a:endParaRPr lang="en-US" altLang="zh-CN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buClr>
                <a:schemeClr val="tx1"/>
              </a:buClr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       </a:t>
            </a:r>
            <a:r>
              <a:rPr lang="ko-KR" altLang="en-US" sz="2000" dirty="0">
                <a:latin typeface="HY궁서" panose="02030600000101010101" pitchFamily="18" charset="-127"/>
                <a:ea typeface="HY궁서" panose="02030600000101010101" pitchFamily="18" charset="-127"/>
              </a:rPr>
              <a:t>몇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천명 규모의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현대화 공장도 있고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10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명도 안 되는 수공업 </a:t>
            </a:r>
            <a:endParaRPr lang="en-US" altLang="ko-KR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buClr>
                <a:schemeClr val="tx1"/>
              </a:buClr>
            </a:pPr>
            <a:r>
              <a:rPr lang="en-US" altLang="ko-KR" sz="20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    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공장도 있음</a:t>
            </a:r>
            <a:endParaRPr lang="en-US" altLang="ko-KR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1254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kern="0" dirty="0" smtClean="0">
              <a:latin typeface="隶书" pitchFamily="49" charset="-122"/>
              <a:ea typeface="隶书" pitchFamily="49" charset="-122"/>
            </a:endParaRPr>
          </a:p>
          <a:p>
            <a:pPr marL="125412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일부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지역에서는 이미 일정 규모의 특색 생산지구를 형성 </a:t>
            </a:r>
            <a:endParaRPr lang="en-US" altLang="ko-KR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1254125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                         예</a:t>
            </a:r>
            <a:r>
              <a:rPr lang="zh-CN" altLang="en-US" sz="1800" kern="0" dirty="0" smtClean="0">
                <a:latin typeface="HY궁서" panose="02030600000101010101" pitchFamily="18" charset="-127"/>
                <a:ea typeface="隶书" pitchFamily="49" charset="-122"/>
              </a:rPr>
              <a:t>：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북건성</a:t>
            </a: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장주시</a:t>
            </a: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아동화장품</a:t>
            </a:r>
            <a:endParaRPr lang="en-US" altLang="zh-CN" sz="1800" kern="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1800" kern="0" dirty="0" smtClean="0">
                <a:latin typeface="HY궁서" panose="02030600000101010101" pitchFamily="18" charset="-127"/>
                <a:ea typeface="隶书" pitchFamily="49" charset="-122"/>
              </a:rPr>
              <a:t>                                                    </a:t>
            </a: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광주시 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백운구</a:t>
            </a: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헤어케어제품</a:t>
            </a:r>
            <a:endParaRPr lang="en-US" altLang="zh-CN" sz="1800" kern="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1800" kern="0" dirty="0" smtClean="0">
                <a:latin typeface="HY궁서" panose="02030600000101010101" pitchFamily="18" charset="-127"/>
                <a:ea typeface="隶书" pitchFamily="49" charset="-122"/>
              </a:rPr>
              <a:t>                                                    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절강성</a:t>
            </a: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이우시</a:t>
            </a:r>
            <a:r>
              <a:rPr lang="ko-KR" altLang="en-US" sz="1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18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메이크업류제품</a:t>
            </a:r>
            <a:endParaRPr lang="en-US" altLang="zh-CN" sz="18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1611313" indent="-3571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경제 유형의 다양화</a:t>
            </a:r>
            <a:endParaRPr lang="en-US" altLang="zh-CN" kern="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2000" kern="0" dirty="0">
                <a:latin typeface="HY궁서" panose="02030600000101010101" pitchFamily="18" charset="-127"/>
                <a:ea typeface="隶书" pitchFamily="49" charset="-122"/>
              </a:rPr>
              <a:t>           </a:t>
            </a:r>
            <a:r>
              <a:rPr lang="zh-CN" altLang="en-US" sz="2000" kern="0" dirty="0" smtClean="0">
                <a:latin typeface="HY궁서" panose="02030600000101010101" pitchFamily="18" charset="-127"/>
                <a:ea typeface="隶书" pitchFamily="49" charset="-122"/>
              </a:rPr>
              <a:t>   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외자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합자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민영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kern="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주주제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집단과 국유</a:t>
            </a:r>
            <a:endParaRPr lang="zh-CN" altLang="en-US" dirty="0">
              <a:latin typeface="HY궁서" panose="02030600000101010101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3568" y="447899"/>
            <a:ext cx="6505575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隶书" pitchFamily="49" charset="-122"/>
                <a:cs typeface="+mj-cs"/>
              </a:rPr>
              <a:t> 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화장품 생산기업 특징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439723_QWPEJYA4ikv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5792788" y="304800"/>
            <a:ext cx="335121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幻灯封面no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11760" cy="6858000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7704" y="620688"/>
            <a:ext cx="60932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주</a:t>
            </a:r>
            <a:r>
              <a:rPr lang="zh-CN" altLang="en-US" sz="4800" dirty="0" smtClean="0">
                <a:latin typeface="HY궁서B" panose="02030600000101010101" pitchFamily="18" charset="-127"/>
                <a:ea typeface="华文行楷" pitchFamily="2" charset="-122"/>
              </a:rPr>
              <a:t> </a:t>
            </a:r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요</a:t>
            </a:r>
            <a:r>
              <a:rPr lang="zh-CN" altLang="en-US" sz="4800" dirty="0" smtClean="0">
                <a:latin typeface="HY궁서B" panose="02030600000101010101" pitchFamily="18" charset="-127"/>
                <a:ea typeface="华文行楷" pitchFamily="2" charset="-122"/>
              </a:rPr>
              <a:t> </a:t>
            </a:r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내</a:t>
            </a:r>
            <a:r>
              <a:rPr lang="zh-CN" altLang="en-US" sz="4800" dirty="0" smtClean="0">
                <a:latin typeface="HY궁서B" panose="02030600000101010101" pitchFamily="18" charset="-127"/>
                <a:ea typeface="华文行楷" pitchFamily="2" charset="-122"/>
              </a:rPr>
              <a:t> </a:t>
            </a:r>
            <a:r>
              <a:rPr lang="ko-KR" altLang="en-US" sz="4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용</a:t>
            </a:r>
            <a:endParaRPr lang="en-US" altLang="ko-KR" sz="48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endParaRPr lang="en-US" altLang="zh-CN" sz="20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en-US" altLang="zh-CN" sz="4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zh-CN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1. </a:t>
            </a:r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화장품의 관리</a:t>
            </a:r>
            <a:r>
              <a:rPr lang="en-US" altLang="zh-CN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 </a:t>
            </a:r>
          </a:p>
          <a:p>
            <a:pPr marL="625475" indent="182563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감독관리 체계</a:t>
            </a:r>
            <a:r>
              <a:rPr lang="en-US" altLang="zh-CN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 </a:t>
            </a:r>
          </a:p>
          <a:p>
            <a:pPr marL="625475" indent="182563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행정 법규</a:t>
            </a:r>
            <a:endParaRPr lang="en-US" altLang="ko-KR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25475"/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r>
              <a:rPr lang="zh-CN" altLang="en-US" sz="4000" dirty="0" smtClean="0">
                <a:latin typeface="HY궁서B" panose="02030600000101010101" pitchFamily="18" charset="-127"/>
                <a:ea typeface="华文行楷" pitchFamily="2" charset="-122"/>
              </a:rPr>
              <a:t>  </a:t>
            </a:r>
            <a:r>
              <a:rPr lang="en-US" altLang="zh-CN" sz="40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40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업계의 발전</a:t>
            </a:r>
            <a:endParaRPr lang="en-US" altLang="zh-CN" sz="40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625475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생산기업 수량 및 분포</a:t>
            </a:r>
            <a:endParaRPr lang="en-US" altLang="zh-CN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25475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화장품 시장</a:t>
            </a:r>
            <a:endParaRPr lang="en-US" altLang="zh-CN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25475">
              <a:buFont typeface="Arial" pitchFamily="34" charset="0"/>
              <a:buChar char="•"/>
            </a:pP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발전 추세</a:t>
            </a:r>
            <a:endParaRPr lang="en-US" altLang="zh-CN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en-US" altLang="zh-CN" sz="44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zh-CN" altLang="en-US" sz="4400" dirty="0">
              <a:latin typeface="HY궁서" panose="02030600000101010101" pitchFamily="18" charset="-127"/>
            </a:endParaRPr>
          </a:p>
        </p:txBody>
      </p:sp>
      <p:pic>
        <p:nvPicPr>
          <p:cNvPr id="3090" name="Picture 18" descr="439723_QWPEJYA4ikv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</a:blip>
          <a:srcRect l="4016" r="66980" b="62997"/>
          <a:stretch>
            <a:fillRect/>
          </a:stretch>
        </p:blipFill>
        <p:spPr bwMode="auto">
          <a:xfrm>
            <a:off x="5791200" y="3048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20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zh-CN" altLang="en-US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99407" y="4892623"/>
            <a:ext cx="6694729" cy="78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95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kern="0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075963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kern="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판매액 계속 증가</a:t>
            </a:r>
            <a:endParaRPr lang="en-US" altLang="zh-CN" sz="20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zh-CN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불완전한 통계에 따르면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2013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화장품 판매액은 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2000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억 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RMB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를 돌파했으며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2012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년보다 대략 </a:t>
            </a:r>
            <a:r>
              <a:rPr lang="en-US" altLang="ko-KR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12% </a:t>
            </a:r>
            <a:r>
              <a:rPr lang="ko-KR" altLang="en-US" sz="20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증가함</a:t>
            </a:r>
            <a:endParaRPr lang="en-US" altLang="zh-CN" sz="2000" kern="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19907"/>
            <a:ext cx="6505575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隶书" pitchFamily="49" charset="-122"/>
                <a:cs typeface="+mj-cs"/>
              </a:rPr>
              <a:t> 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화장품 시장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</p:txBody>
      </p:sp>
      <p:pic>
        <p:nvPicPr>
          <p:cNvPr id="11" name="Picture 17" descr="439723_QWPEJYA4ikv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7123634" y="2852936"/>
            <a:ext cx="202036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701244147"/>
              </p:ext>
            </p:extLst>
          </p:nvPr>
        </p:nvGraphicFramePr>
        <p:xfrm>
          <a:off x="1187624" y="2276872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8753" y="735931"/>
            <a:ext cx="7801719" cy="604837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l"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隶书" pitchFamily="49" charset="-122"/>
                <a:cs typeface="+mj-cs"/>
              </a:rPr>
              <a:t> 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화장품 시장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  <a:cs typeface="+mj-cs"/>
            </a:endParaRPr>
          </a:p>
          <a:p>
            <a:pPr marL="442913" lvl="0" indent="-442913">
              <a:buFont typeface="Wingdings" pitchFamily="2" charset="2"/>
              <a:buChar char="Ø"/>
            </a:pP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판매제품 종류가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다양하고</a:t>
            </a:r>
            <a:r>
              <a:rPr lang="en-US" altLang="ko-KR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소비가 비교적 집중되어 있으며</a:t>
            </a:r>
            <a:r>
              <a:rPr lang="en-US" altLang="ko-KR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품종이 세분화 되어 있고</a:t>
            </a:r>
            <a:r>
              <a:rPr lang="en-US" altLang="ko-KR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</a:t>
            </a:r>
            <a:r>
              <a:rPr lang="ko-KR" altLang="en-US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다른 소비 집단을 만족시킴</a:t>
            </a:r>
            <a:endParaRPr lang="en-US" altLang="zh-CN" sz="3200" kern="0" dirty="0">
              <a:solidFill>
                <a:schemeClr val="tx2"/>
              </a:solidFill>
              <a:latin typeface="HY궁서" panose="02030600000101010101" pitchFamily="18" charset="-127"/>
              <a:ea typeface="HY궁서" panose="02030600000101010101" pitchFamily="18" charset="-127"/>
              <a:cs typeface="+mj-cs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95536" y="2159872"/>
            <a:ext cx="8322295" cy="3855960"/>
            <a:chOff x="467544" y="2159872"/>
            <a:chExt cx="8322295" cy="3855960"/>
          </a:xfrm>
        </p:grpSpPr>
        <p:grpSp>
          <p:nvGrpSpPr>
            <p:cNvPr id="55" name="组合 54"/>
            <p:cNvGrpSpPr/>
            <p:nvPr/>
          </p:nvGrpSpPr>
          <p:grpSpPr>
            <a:xfrm>
              <a:off x="467544" y="2159872"/>
              <a:ext cx="8322295" cy="3855960"/>
              <a:chOff x="467544" y="2159872"/>
              <a:chExt cx="8322295" cy="3855960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67544" y="2159872"/>
                <a:ext cx="8322295" cy="3855960"/>
                <a:chOff x="-252536" y="3002040"/>
                <a:chExt cx="8322295" cy="3855960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-252536" y="3002040"/>
                  <a:ext cx="8322295" cy="3855960"/>
                  <a:chOff x="611560" y="1871840"/>
                  <a:chExt cx="8322295" cy="3855960"/>
                </a:xfrm>
              </p:grpSpPr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611560" y="1871840"/>
                    <a:ext cx="8322295" cy="3855960"/>
                    <a:chOff x="1580134" y="1587206"/>
                    <a:chExt cx="8322295" cy="3855960"/>
                  </a:xfrm>
                </p:grpSpPr>
                <p:sp>
                  <p:nvSpPr>
                    <p:cNvPr id="29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8766" y="3432398"/>
                      <a:ext cx="263366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ko-KR" altLang="en-US" sz="18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</a:rPr>
                        <a:t>대략 </a:t>
                      </a:r>
                      <a:r>
                        <a:rPr lang="en-US" altLang="zh-CN" sz="18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</a:rPr>
                        <a:t>10%</a:t>
                      </a:r>
                      <a:endParaRPr lang="en-US" altLang="zh-CN" sz="1800" dirty="0">
                        <a:latin typeface="HY궁서" panose="02030600000101010101" pitchFamily="18" charset="-127"/>
                        <a:ea typeface="HY궁서" panose="02030600000101010101" pitchFamily="18" charset="-127"/>
                      </a:endParaRPr>
                    </a:p>
                  </p:txBody>
                </p:sp>
                <p:grpSp>
                  <p:nvGrpSpPr>
                    <p:cNvPr id="30" name="组合 27"/>
                    <p:cNvGrpSpPr/>
                    <p:nvPr/>
                  </p:nvGrpSpPr>
                  <p:grpSpPr>
                    <a:xfrm>
                      <a:off x="1580134" y="1587206"/>
                      <a:ext cx="7056785" cy="3855960"/>
                      <a:chOff x="1580134" y="1587206"/>
                      <a:chExt cx="7056785" cy="3855960"/>
                    </a:xfrm>
                  </p:grpSpPr>
                  <p:sp>
                    <p:nvSpPr>
                      <p:cNvPr id="31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24751" y="3792438"/>
                        <a:ext cx="1512168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6699FF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32" name="组合 26"/>
                      <p:cNvGrpSpPr/>
                      <p:nvPr/>
                    </p:nvGrpSpPr>
                    <p:grpSpPr>
                      <a:xfrm>
                        <a:off x="1580134" y="1587206"/>
                        <a:ext cx="6192689" cy="3855960"/>
                        <a:chOff x="1580134" y="1587206"/>
                        <a:chExt cx="6192689" cy="3855960"/>
                      </a:xfrm>
                    </p:grpSpPr>
                    <p:sp>
                      <p:nvSpPr>
                        <p:cNvPr id="35" name="Oval 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0937938">
                          <a:off x="2883660" y="1587206"/>
                          <a:ext cx="4416964" cy="385596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E3F1F3"/>
                            </a:gs>
                            <a:gs pos="100000">
                              <a:srgbClr val="DFEFF1">
                                <a:alpha val="68999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6" name="AutoShape 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662062">
                          <a:off x="3376875" y="2306638"/>
                          <a:ext cx="2917825" cy="2800350"/>
                        </a:xfrm>
                        <a:prstGeom prst="flowChartSummingJunction">
                          <a:avLst/>
                        </a:prstGeom>
                        <a:solidFill>
                          <a:srgbClr val="F5F5F5"/>
                        </a:solidFill>
                        <a:ln w="9525">
                          <a:solidFill>
                            <a:srgbClr val="F5F5F5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pic>
                      <p:nvPicPr>
                        <p:cNvPr id="37" name="Picture 5" descr="未标题-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-662062">
                          <a:off x="3549650" y="3070225"/>
                          <a:ext cx="1055688" cy="1158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8" name="Picture 6" descr="未标题-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-662062">
                          <a:off x="3994150" y="3741738"/>
                          <a:ext cx="1158875" cy="1055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9" name="Picture 7" descr="未标题-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-662062">
                          <a:off x="4651375" y="3211513"/>
                          <a:ext cx="1055688" cy="1158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0" name="Picture 8" descr="未标题-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-662062">
                          <a:off x="4105275" y="2640013"/>
                          <a:ext cx="1158875" cy="1055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4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6615" y="2891686"/>
                          <a:ext cx="429216" cy="1015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ko-KR" altLang="en-US" sz="2000" dirty="0" err="1" smtClean="0">
                              <a:solidFill>
                                <a:srgbClr val="333399"/>
                              </a:solidFill>
                              <a:latin typeface="HY궁서" panose="02030600000101010101" pitchFamily="18" charset="-127"/>
                              <a:ea typeface="HY궁서" panose="02030600000101010101" pitchFamily="18" charset="-127"/>
                            </a:rPr>
                            <a:t>헤어류</a:t>
                          </a:r>
                          <a:endParaRPr lang="en-US" altLang="zh-CN" sz="2000" dirty="0">
                            <a:solidFill>
                              <a:srgbClr val="333399"/>
                            </a:solidFill>
                            <a:latin typeface="HY궁서" panose="02030600000101010101" pitchFamily="18" charset="-127"/>
                            <a:ea typeface="HY궁서" panose="02030600000101010101" pitchFamily="18" charset="-127"/>
                          </a:endParaRPr>
                        </a:p>
                      </p:txBody>
                    </p:sp>
                    <p:sp>
                      <p:nvSpPr>
                        <p:cNvPr id="49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96559" y="1992238"/>
                          <a:ext cx="2304256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6699FF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3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76278" y="5304606"/>
                          <a:ext cx="1221837" cy="10863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6699FF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4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80134" y="3720430"/>
                          <a:ext cx="1440160" cy="0"/>
                        </a:xfrm>
                        <a:prstGeom prst="line">
                          <a:avLst/>
                        </a:prstGeom>
                        <a:noFill/>
                        <a:ln w="19050" cap="rnd">
                          <a:solidFill>
                            <a:srgbClr val="6699FF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5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76679" y="1632198"/>
                          <a:ext cx="1296144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zh-CN" sz="1800" dirty="0" smtClean="0"/>
                            <a:t>40~50%</a:t>
                          </a:r>
                          <a:endParaRPr lang="en-US" altLang="zh-CN" sz="1800" dirty="0"/>
                        </a:p>
                      </p:txBody>
                    </p:sp>
                    <p:sp>
                      <p:nvSpPr>
                        <p:cNvPr id="46" name="Text Box 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92302" y="4944566"/>
                          <a:ext cx="912482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zh-CN" sz="1800" dirty="0" smtClean="0"/>
                            <a:t>3~4%</a:t>
                          </a:r>
                          <a:endParaRPr lang="en-US" altLang="zh-CN" sz="1800" dirty="0"/>
                        </a:p>
                      </p:txBody>
                    </p:sp>
                    <p:sp>
                      <p:nvSpPr>
                        <p:cNvPr id="47" name="Text Box 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57527" y="3374264"/>
                          <a:ext cx="1372548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zh-CN" sz="1800" dirty="0" smtClean="0"/>
                            <a:t>30~40%</a:t>
                          </a:r>
                          <a:endParaRPr lang="en-US" altLang="zh-CN" sz="1800" dirty="0"/>
                        </a:p>
                      </p:txBody>
                    </p:sp>
                  </p:grpSp>
                  <p:sp>
                    <p:nvSpPr>
                      <p:cNvPr id="33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04670" y="4944566"/>
                        <a:ext cx="1440159" cy="0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rgbClr val="6699FF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4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88332" y="4575234"/>
                        <a:ext cx="120051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ko-KR" altLang="en-US" sz="1800" dirty="0" smtClean="0">
                            <a:latin typeface="HY궁서" panose="02030600000101010101" pitchFamily="18" charset="-127"/>
                            <a:ea typeface="HY궁서" panose="02030600000101010101" pitchFamily="18" charset="-127"/>
                          </a:rPr>
                          <a:t>매우 적음</a:t>
                        </a:r>
                        <a:endParaRPr lang="en-US" altLang="zh-CN" sz="1800" dirty="0">
                          <a:latin typeface="HY궁서" panose="02030600000101010101" pitchFamily="18" charset="-127"/>
                          <a:ea typeface="HY궁서" panose="02030600000101010101" pitchFamily="18" charset="-127"/>
                        </a:endParaRPr>
                      </a:p>
                    </p:txBody>
                  </p:sp>
                </p:grpSp>
              </p:grpSp>
              <p:sp>
                <p:nvSpPr>
                  <p:cNvPr id="5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0032" y="4869160"/>
                    <a:ext cx="718019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ko-KR" altLang="en-US" sz="2000" dirty="0" smtClean="0">
                        <a:solidFill>
                          <a:srgbClr val="333399"/>
                        </a:solidFill>
                        <a:latin typeface="HY궁서" panose="02030600000101010101" pitchFamily="18" charset="-127"/>
                        <a:ea typeface="HY궁서" panose="02030600000101010101" pitchFamily="18" charset="-127"/>
                      </a:rPr>
                      <a:t>기타</a:t>
                    </a:r>
                    <a:endParaRPr lang="en-US" altLang="zh-CN" sz="2000" dirty="0">
                      <a:solidFill>
                        <a:srgbClr val="333399"/>
                      </a:solidFill>
                      <a:latin typeface="HY궁서" panose="02030600000101010101" pitchFamily="18" charset="-127"/>
                      <a:ea typeface="HY궁서" panose="02030600000101010101" pitchFamily="18" charset="-127"/>
                    </a:endParaRPr>
                  </a:p>
                </p:txBody>
              </p:sp>
            </p:grpSp>
            <p:sp>
              <p:nvSpPr>
                <p:cNvPr id="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55776" y="3191048"/>
                  <a:ext cx="151216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ko-KR" altLang="en-US" sz="2000" dirty="0" err="1" smtClean="0">
                      <a:solidFill>
                        <a:srgbClr val="333399"/>
                      </a:solidFill>
                      <a:latin typeface="HY궁서" panose="02030600000101010101" pitchFamily="18" charset="-127"/>
                      <a:ea typeface="HY궁서" panose="02030600000101010101" pitchFamily="18" charset="-127"/>
                    </a:rPr>
                    <a:t>스킨케어류</a:t>
                  </a:r>
                  <a:endParaRPr lang="en-US" altLang="zh-CN" sz="2000" dirty="0">
                    <a:solidFill>
                      <a:srgbClr val="333399"/>
                    </a:solidFill>
                    <a:latin typeface="HY궁서" panose="02030600000101010101" pitchFamily="18" charset="-127"/>
                    <a:ea typeface="HY궁서" panose="02030600000101010101" pitchFamily="18" charset="-127"/>
                  </a:endParaRPr>
                </a:p>
              </p:txBody>
            </p:sp>
          </p:grp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5580112" y="3212976"/>
                <a:ext cx="514164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ko-KR" altLang="en-US" sz="2000" dirty="0" err="1" smtClean="0">
                    <a:solidFill>
                      <a:srgbClr val="333399"/>
                    </a:solidFill>
                    <a:latin typeface="HY궁서" panose="02030600000101010101" pitchFamily="18" charset="-127"/>
                    <a:ea typeface="HY궁서" panose="02030600000101010101" pitchFamily="18" charset="-127"/>
                  </a:rPr>
                  <a:t>메이크업류</a:t>
                </a:r>
                <a:endParaRPr lang="en-US" altLang="zh-CN" sz="2000" dirty="0">
                  <a:solidFill>
                    <a:srgbClr val="333399"/>
                  </a:solidFill>
                  <a:latin typeface="HY궁서" panose="02030600000101010101" pitchFamily="18" charset="-127"/>
                  <a:ea typeface="HY궁서" panose="02030600000101010101" pitchFamily="18" charset="-127"/>
                </a:endParaRPr>
              </a:p>
            </p:txBody>
          </p:sp>
        </p:grpSp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>
              <a:off x="2843808" y="5552405"/>
              <a:ext cx="1052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333399"/>
                  </a:solidFill>
                  <a:latin typeface="HY궁서" panose="02030600000101010101" pitchFamily="18" charset="-127"/>
                  <a:ea typeface="HY궁서" panose="02030600000101010101" pitchFamily="18" charset="-127"/>
                </a:rPr>
                <a:t> </a:t>
              </a:r>
              <a:r>
                <a:rPr lang="ko-KR" altLang="en-US" sz="2000" dirty="0" smtClean="0">
                  <a:solidFill>
                    <a:srgbClr val="333399"/>
                  </a:solidFill>
                  <a:latin typeface="HY궁서" panose="02030600000101010101" pitchFamily="18" charset="-127"/>
                  <a:ea typeface="HY궁서" panose="02030600000101010101" pitchFamily="18" charset="-127"/>
                </a:rPr>
                <a:t>향수</a:t>
              </a:r>
              <a:endParaRPr lang="en-US" altLang="zh-CN" sz="2000" dirty="0">
                <a:solidFill>
                  <a:srgbClr val="333399"/>
                </a:solidFill>
                <a:latin typeface="HY궁서" panose="02030600000101010101" pitchFamily="18" charset="-127"/>
                <a:ea typeface="HY궁서" panose="02030600000101010101" pitchFamily="18" charset="-127"/>
              </a:endParaRPr>
            </a:p>
          </p:txBody>
        </p:sp>
      </p:grpSp>
      <p:pic>
        <p:nvPicPr>
          <p:cNvPr id="58" name="Picture 17" descr="439723_QWPEJYA4ikv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7373159" y="3284984"/>
            <a:ext cx="1770840" cy="35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1680" y="548680"/>
            <a:ext cx="6840760" cy="604837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l"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隶书" pitchFamily="49" charset="-122"/>
                <a:cs typeface="+mj-cs"/>
              </a:rPr>
              <a:t> 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화장품 시장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  <a:cs typeface="+mj-cs"/>
            </a:endParaRPr>
          </a:p>
          <a:p>
            <a:pPr marL="442913" lvl="0" indent="-84138">
              <a:buFont typeface="Wingdings" pitchFamily="2" charset="2"/>
              <a:buChar char="Ø"/>
            </a:pPr>
            <a:r>
              <a:rPr lang="zh-CN" altLang="en-US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판매경로 다양화</a:t>
            </a:r>
            <a:r>
              <a:rPr lang="en-US" altLang="ko-KR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판매패턴 끊임없이 변화</a:t>
            </a:r>
            <a:endParaRPr lang="en-US" altLang="zh-CN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442913" lvl="0" indent="-84138">
              <a:buFont typeface="Wingdings" pitchFamily="2" charset="2"/>
              <a:buChar char="Ø"/>
            </a:pPr>
            <a:r>
              <a:rPr lang="zh-CN" altLang="en-US" kern="0" dirty="0" smtClean="0">
                <a:solidFill>
                  <a:schemeClr val="tx2"/>
                </a:solidFill>
                <a:latin typeface="HY궁서" panose="02030600000101010101" pitchFamily="18" charset="-127"/>
                <a:ea typeface="隶书" pitchFamily="49" charset="-122"/>
                <a:cs typeface="+mj-cs"/>
              </a:rPr>
              <a:t> </a:t>
            </a:r>
            <a:r>
              <a:rPr lang="ko-KR" altLang="en-US" kern="0" dirty="0" smtClean="0">
                <a:solidFill>
                  <a:schemeClr val="tx2"/>
                </a:solidFill>
                <a:latin typeface="HY궁서" panose="02030600000101010101" pitchFamily="18" charset="-127"/>
                <a:ea typeface="HY궁서" panose="02030600000101010101" pitchFamily="18" charset="-127"/>
                <a:cs typeface="+mj-cs"/>
              </a:rPr>
              <a:t>소비세 세율 하향안정</a:t>
            </a:r>
            <a:endParaRPr lang="en-US" altLang="zh-CN" kern="0" dirty="0">
              <a:solidFill>
                <a:schemeClr val="tx2"/>
              </a:solidFill>
              <a:latin typeface="HY궁서" panose="02030600000101010101" pitchFamily="18" charset="-127"/>
              <a:ea typeface="HY궁서" panose="02030600000101010101" pitchFamily="18" charset="-127"/>
              <a:cs typeface="+mj-cs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566499523"/>
              </p:ext>
            </p:extLst>
          </p:nvPr>
        </p:nvGraphicFramePr>
        <p:xfrm>
          <a:off x="1043608" y="1772816"/>
          <a:ext cx="712879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幻灯封面no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수출입 무역</a:t>
            </a:r>
            <a:r>
              <a:rPr lang="en-US" altLang="zh-CN" sz="32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수입 상황</a:t>
            </a:r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442913" indent="-84138">
              <a:buFont typeface="Arial" pitchFamily="34" charset="0"/>
              <a:buChar char="•"/>
            </a:pP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2013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수입액 </a:t>
            </a:r>
            <a:r>
              <a:rPr lang="en-US" altLang="ko-KR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6.1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억 달러</a:t>
            </a:r>
            <a:r>
              <a:rPr lang="zh-CN" altLang="en-US" sz="1800" dirty="0" smtClean="0"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전년도 대비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11.52% 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증가</a:t>
            </a:r>
            <a:endParaRPr lang="en-US" altLang="zh-CN" sz="1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442913" indent="-84138">
              <a:buFont typeface="Arial" pitchFamily="34" charset="0"/>
              <a:buChar char="•"/>
            </a:pP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2003-2013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중국화장품 수입 무역액 연평균 증가율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31.4%</a:t>
            </a:r>
          </a:p>
          <a:p>
            <a:pPr marL="442913" indent="-84138">
              <a:buFont typeface="Arial" pitchFamily="34" charset="0"/>
              <a:buChar char="•"/>
            </a:pPr>
            <a:r>
              <a:rPr lang="en-US" altLang="zh-CN" sz="18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2013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수입제품</a:t>
            </a:r>
            <a:r>
              <a:rPr lang="zh-CN" altLang="en-US" sz="1800" dirty="0" smtClean="0">
                <a:latin typeface="HY궁서" panose="02030600000101010101" pitchFamily="18" charset="-127"/>
                <a:ea typeface="隶书" pitchFamily="49" charset="-122"/>
              </a:rPr>
              <a:t>（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금액</a:t>
            </a:r>
            <a:r>
              <a:rPr lang="zh-CN" altLang="en-US" sz="1800" dirty="0" smtClean="0">
                <a:latin typeface="HY궁서" panose="02030600000101010101" pitchFamily="18" charset="-127"/>
                <a:ea typeface="隶书" pitchFamily="49" charset="-122"/>
              </a:rPr>
              <a:t>）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비율</a:t>
            </a:r>
            <a:r>
              <a:rPr lang="zh-CN" altLang="en-US" sz="1800" dirty="0" smtClean="0">
                <a:latin typeface="HY궁서" panose="02030600000101010101" pitchFamily="18" charset="-127"/>
                <a:ea typeface="隶书" pitchFamily="49" charset="-122"/>
              </a:rPr>
              <a:t>   </a:t>
            </a:r>
            <a:endParaRPr lang="en-US" altLang="zh-CN" sz="1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pic>
        <p:nvPicPr>
          <p:cNvPr id="18" name="Picture 17" descr="439723_QWPEJYA4ikv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7373159" y="3284984"/>
            <a:ext cx="1770840" cy="35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70260"/>
              </p:ext>
            </p:extLst>
          </p:nvPr>
        </p:nvGraphicFramePr>
        <p:xfrm>
          <a:off x="1043608" y="2564904"/>
          <a:ext cx="5400600" cy="341376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530909"/>
                <a:gridCol w="4032293"/>
                <a:gridCol w="837398"/>
              </a:tblGrid>
              <a:tr h="1524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2013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년 화장품 수입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(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금액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) 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비율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Times New Roman"/>
                        </a:rPr>
                        <a:t>순위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Times New Roman"/>
                        </a:rPr>
                        <a:t>세목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Times New Roman"/>
                        </a:rPr>
                        <a:t>비율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기타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미용품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또는 화장품 및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스킨케어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제품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69.81%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향수 및 화장수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6.03%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3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눈부위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화장품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3.71%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4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분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, </a:t>
                      </a:r>
                      <a:r>
                        <a:rPr lang="en-US" altLang="ko-KR" sz="1400" kern="0" baseline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ko-KR" altLang="en-US" sz="1400" kern="0" baseline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컴팩트</a:t>
                      </a:r>
                      <a:r>
                        <a:rPr lang="ko-KR" altLang="en-US" sz="1400" kern="0" baseline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여부 논하지 않고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3.33%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5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입술용 화장품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3.00%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6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탈모제와 순위에 없는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방향료제품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및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화장세면품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2.95%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7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기타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헤어케어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제품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2.93%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8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샴푸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2.82%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9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목욕 소금 및 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기타 목욕용 제제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2.67%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10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손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(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발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)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톱 화장품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0.76%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11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인체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제취제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및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지한제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0.56%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12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정형제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(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헤어스프레이제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)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0.55%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13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면도용 제제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0.52%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14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염색제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0.35%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수출입 무역</a:t>
            </a:r>
            <a:endParaRPr lang="en-US" altLang="zh-CN" sz="32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en-US" altLang="zh-CN" sz="1200" dirty="0" smtClean="0">
                <a:latin typeface="隶书" pitchFamily="49" charset="-122"/>
                <a:ea typeface="隶书" pitchFamily="49" charset="-122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수출 상황</a:t>
            </a:r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442913" indent="-84138">
              <a:buFont typeface="Arial" pitchFamily="34" charset="0"/>
              <a:buChar char="•"/>
            </a:pP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2013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수출액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21.9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억 달러</a:t>
            </a:r>
            <a:r>
              <a:rPr lang="zh-CN" altLang="en-US" sz="1800" dirty="0" smtClean="0"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전년도 대비 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4.01% 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증가</a:t>
            </a:r>
            <a:endParaRPr lang="en-US" altLang="zh-CN" sz="1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442913" indent="-84138">
              <a:buFont typeface="Arial" pitchFamily="34" charset="0"/>
              <a:buChar char="•"/>
            </a:pP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2003-2013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중국화장품 수출무역액 연평균 증가율 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15.5%</a:t>
            </a:r>
          </a:p>
          <a:p>
            <a:pPr marL="442913" indent="-84138">
              <a:buFont typeface="Arial" pitchFamily="34" charset="0"/>
              <a:buChar char="•"/>
            </a:pPr>
            <a:r>
              <a:rPr lang="en-US" altLang="zh-CN" sz="18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zh-CN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2013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 수출 제품</a:t>
            </a:r>
            <a:r>
              <a:rPr lang="en-US" altLang="ko-KR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(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금액</a:t>
            </a:r>
            <a:r>
              <a:rPr lang="en-US" altLang="ko-KR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) </a:t>
            </a:r>
            <a:r>
              <a:rPr lang="ko-KR" altLang="en-US" sz="1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비율</a:t>
            </a:r>
            <a:r>
              <a:rPr lang="zh-CN" altLang="en-US" sz="1800" dirty="0" smtClean="0">
                <a:latin typeface="HY궁서" panose="02030600000101010101" pitchFamily="18" charset="-127"/>
                <a:ea typeface="隶书" pitchFamily="49" charset="-122"/>
              </a:rPr>
              <a:t>  </a:t>
            </a:r>
            <a:endParaRPr lang="en-US" altLang="zh-CN" sz="1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pic>
        <p:nvPicPr>
          <p:cNvPr id="18" name="Picture 17" descr="439723_QWPEJYA4ikv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7373159" y="3284984"/>
            <a:ext cx="1770840" cy="35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58882"/>
              </p:ext>
            </p:extLst>
          </p:nvPr>
        </p:nvGraphicFramePr>
        <p:xfrm>
          <a:off x="1043608" y="2564904"/>
          <a:ext cx="5688632" cy="3413760"/>
        </p:xfrm>
        <a:graphic>
          <a:graphicData uri="http://schemas.openxmlformats.org/drawingml/2006/table">
            <a:tbl>
              <a:tblPr/>
              <a:tblGrid>
                <a:gridCol w="560314"/>
                <a:gridCol w="4244336"/>
                <a:gridCol w="883982"/>
              </a:tblGrid>
              <a:tr h="1524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2013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년 화장품 수출금액 랭킹 및 비율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Times New Roman"/>
                        </a:rPr>
                        <a:t>순위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Times New Roman"/>
                        </a:rPr>
                        <a:t>세목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Times New Roman"/>
                        </a:rPr>
                        <a:t>비율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기타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미용품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또는 화장품 및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스킨케어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제품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29.51%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2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눈부위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화장품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10.83%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3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탈모제와 순위에 없는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방향료제품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및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화장세면품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9.97%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4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목욕 소금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및 기타 목욕용 제제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9.16%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5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입술용 화장품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7.50%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6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샴푸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7.24%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7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분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, </a:t>
                      </a:r>
                      <a:r>
                        <a:rPr lang="en-US" altLang="ko-KR" sz="1400" kern="0" baseline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ko-KR" altLang="en-US" sz="1400" kern="0" baseline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컴팩트</a:t>
                      </a:r>
                      <a:r>
                        <a:rPr lang="ko-KR" altLang="en-US" sz="1400" kern="0" baseline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여부 논하지 않고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6.20%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8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손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(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발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)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톱 화장품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5.97%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9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기타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헤어케어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제품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5.73%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10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향수 및 화장수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5.02%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11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인체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제취제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및 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지한제</a:t>
                      </a:r>
                      <a:endParaRPr lang="zh-CN" altLang="ko-KR" sz="1400" kern="100" dirty="0">
                        <a:latin typeface="HY궁서" panose="02030600000101010101" pitchFamily="18" charset="-127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1.08%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12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정형제</a:t>
                      </a: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 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(</a:t>
                      </a: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헤어스프레이제</a:t>
                      </a:r>
                      <a:r>
                        <a:rPr lang="en-US" altLang="ko-KR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)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0.85%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13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면도용 제제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0.70%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14</a:t>
                      </a:r>
                      <a:endParaRPr lang="zh-CN" sz="1400" kern="10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0" dirty="0" err="1" smtClean="0">
                          <a:solidFill>
                            <a:srgbClr val="000000"/>
                          </a:solidFill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염색제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HY궁서" panose="02030600000101010101" pitchFamily="18" charset="-127"/>
                          <a:ea typeface="HY궁서" panose="02030600000101010101" pitchFamily="18" charset="-127"/>
                          <a:cs typeface="宋体"/>
                        </a:rPr>
                        <a:t>0.23%</a:t>
                      </a:r>
                      <a:endParaRPr lang="zh-CN" sz="1400" kern="100" dirty="0">
                        <a:latin typeface="HY궁서" panose="02030600000101010101" pitchFamily="18" charset="-127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39723_QWPEJYA4ikv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7373159" y="3284984"/>
            <a:ext cx="1770840" cy="35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850061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dirty="0" smtClean="0"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2013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중국과 한국화장품 무역</a:t>
            </a:r>
            <a:endParaRPr lang="en-US" altLang="zh-CN" sz="28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en-US" altLang="zh-CN" sz="1200" dirty="0" smtClean="0">
                <a:latin typeface="隶书" pitchFamily="49" charset="-122"/>
                <a:ea typeface="隶书" pitchFamily="49" charset="-122"/>
              </a:rPr>
              <a:t> </a:t>
            </a:r>
          </a:p>
          <a:p>
            <a:pPr marL="631825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한국에서 수입한 화장품 무역액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1.50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억 달러</a:t>
            </a:r>
            <a:r>
              <a:rPr lang="zh-CN" altLang="en-US" dirty="0" smtClean="0"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전체 수입의 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1.3%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차지</a:t>
            </a:r>
            <a:r>
              <a:rPr lang="zh-CN" altLang="en-US" dirty="0" smtClean="0"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2012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년보다 </a:t>
            </a:r>
            <a:r>
              <a:rPr lang="en-US" altLang="ko-KR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5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1.6%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증가</a:t>
            </a:r>
            <a:endParaRPr lang="en-US" altLang="zh-CN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indent="-273050">
              <a:lnSpc>
                <a:spcPct val="150000"/>
              </a:lnSpc>
            </a:pPr>
            <a:r>
              <a:rPr lang="zh-CN" altLang="en-US" sz="2000" dirty="0" smtClean="0">
                <a:latin typeface="HY궁서" panose="02030600000101010101" pitchFamily="18" charset="-127"/>
                <a:ea typeface="隶书" pitchFamily="49" charset="-122"/>
              </a:rPr>
              <a:t>    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주요수입제품유형</a:t>
            </a:r>
            <a:r>
              <a:rPr lang="zh-CN" altLang="en-US" sz="2000" dirty="0" smtClean="0">
                <a:latin typeface="HY궁서" panose="02030600000101010101" pitchFamily="18" charset="-127"/>
                <a:ea typeface="隶书" pitchFamily="49" charset="-122"/>
              </a:rPr>
              <a:t>：</a:t>
            </a:r>
            <a:r>
              <a:rPr lang="ko-KR" altLang="en-US" sz="200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스킨케어제품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헤어케어제품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샴푸</a:t>
            </a:r>
            <a:endParaRPr lang="en-US" altLang="ko-KR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indent="-273050">
              <a:lnSpc>
                <a:spcPct val="150000"/>
              </a:lnSpc>
            </a:pPr>
            <a:endParaRPr lang="en-US" altLang="zh-CN" sz="14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한국에 수출한 화장품 무역액 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0.17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억 달러</a:t>
            </a:r>
            <a:r>
              <a:rPr lang="zh-CN" altLang="en-US" dirty="0" smtClean="0"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전체 수출의 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0.8%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차지</a:t>
            </a:r>
            <a:r>
              <a:rPr lang="en-US" altLang="ko-KR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2012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년보다 </a:t>
            </a:r>
            <a:r>
              <a:rPr lang="en-US" altLang="zh-CN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10.7%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증가</a:t>
            </a:r>
            <a:endParaRPr lang="en-US" altLang="ko-KR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>
              <a:lnSpc>
                <a:spcPct val="150000"/>
              </a:lnSpc>
            </a:pP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주요수입제품유형</a:t>
            </a:r>
            <a:r>
              <a:rPr lang="zh-CN" altLang="en-US" sz="2000" dirty="0">
                <a:latin typeface="HY궁서" panose="02030600000101010101" pitchFamily="18" charset="-127"/>
                <a:ea typeface="隶书" pitchFamily="49" charset="-122"/>
              </a:rPr>
              <a:t>：</a:t>
            </a:r>
            <a:r>
              <a:rPr lang="ko-KR" altLang="en-US" sz="2000" dirty="0" err="1">
                <a:latin typeface="HY궁서" panose="02030600000101010101" pitchFamily="18" charset="-127"/>
                <a:ea typeface="HY궁서" panose="02030600000101010101" pitchFamily="18" charset="-127"/>
              </a:rPr>
              <a:t>스킨케어제품</a:t>
            </a:r>
            <a:r>
              <a:rPr lang="en-US" altLang="ko-KR" sz="2000" dirty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눈 용 화장품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err="1" smtClean="0">
                <a:latin typeface="HY궁서" panose="02030600000101010101" pitchFamily="18" charset="-127"/>
                <a:ea typeface="HY궁서" panose="02030600000101010101" pitchFamily="18" charset="-127"/>
              </a:rPr>
              <a:t>헤어케어제품</a:t>
            </a:r>
            <a:endParaRPr lang="en-US" altLang="zh-CN" sz="200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en-US" altLang="zh-CN" sz="36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 </a:t>
            </a:r>
            <a:endParaRPr lang="en-US" altLang="zh-CN" sz="1800" dirty="0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幻灯封面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8208912" cy="455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업계 발전 추세</a:t>
            </a:r>
            <a:endParaRPr lang="en-US" altLang="zh-CN" sz="36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 </a:t>
            </a:r>
            <a:endParaRPr lang="en-US" altLang="zh-CN" sz="18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사회발전</a:t>
            </a:r>
            <a:r>
              <a:rPr lang="en-US" altLang="ko-KR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생활수준의 향상</a:t>
            </a:r>
            <a:r>
              <a:rPr lang="en-US" altLang="ko-KR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소비관념의 변화에 따라 화장품은 이미 일상생활의 필수품이 되었음</a:t>
            </a:r>
            <a:endParaRPr lang="en-US" altLang="ko-KR" sz="2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endParaRPr lang="en-US" altLang="zh-CN" sz="2000" dirty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317875">
              <a:buFont typeface="Wingdings" pitchFamily="2" charset="2"/>
              <a:buChar char="Ø"/>
            </a:pPr>
            <a:r>
              <a:rPr lang="zh-CN" altLang="en-US" sz="2800" b="1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800" b="1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제품 품질</a:t>
            </a:r>
            <a:endParaRPr lang="en-US" altLang="zh-CN" sz="2800" b="1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HY궁서" panose="02030600000101010101" pitchFamily="18" charset="-127"/>
                <a:ea typeface="隶书" pitchFamily="49" charset="-122"/>
              </a:rPr>
              <a:t>                           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제품 품질에 더욱 높은 요구를 </a:t>
            </a:r>
            <a:r>
              <a:rPr lang="ko-KR" altLang="en-US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제기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：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676650" indent="-26352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20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녹색천연이념</a:t>
            </a:r>
            <a:endParaRPr lang="en-US" altLang="zh-CN" sz="2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676650" indent="-26352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20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제품품질안전</a:t>
            </a:r>
            <a:endParaRPr lang="en-US" altLang="zh-CN" sz="2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676650" indent="-26352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20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제품효능</a:t>
            </a:r>
            <a:endParaRPr lang="zh-CN" altLang="en-US" sz="2200" dirty="0">
              <a:latin typeface="HY궁서" panose="02030600000101010101" pitchFamily="18" charset="-127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幻灯封面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22767"/>
            <a:ext cx="7128792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ko-KR" altLang="en-US" sz="3600" dirty="0" smtClean="0">
                <a:latin typeface="隶书" pitchFamily="49" charset="-122"/>
                <a:ea typeface="隶书" pitchFamily="49" charset="-122"/>
              </a:rPr>
              <a:t>업계 발전 추세</a:t>
            </a:r>
            <a:endParaRPr lang="en-US" altLang="zh-CN" sz="36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536575" indent="-93663"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ko-KR" altLang="en-US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기업 발전</a:t>
            </a:r>
            <a:r>
              <a:rPr lang="en-US" altLang="ko-KR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, </a:t>
            </a:r>
            <a:r>
              <a:rPr lang="ko-KR" altLang="en-US" sz="3200" b="1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브랜드 건설</a:t>
            </a:r>
            <a:endParaRPr lang="en-US" altLang="ko-KR" sz="3200" b="1" dirty="0" smtClean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  <a:p>
            <a:pPr marL="442912"/>
            <a:endParaRPr lang="en-US" altLang="zh-CN" sz="1600" b="1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  <a:p>
            <a:pPr marL="71596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구조 업그레이드</a:t>
            </a:r>
            <a:r>
              <a:rPr lang="zh-CN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기업 통합조정</a:t>
            </a:r>
            <a:r>
              <a:rPr lang="zh-CN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집중도</a:t>
            </a:r>
            <a:endParaRPr lang="en-US" altLang="ko-KR" dirty="0" smtClean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Clr>
                <a:schemeClr val="tx1"/>
              </a:buClr>
            </a:pPr>
            <a:r>
              <a:rPr lang="en-US" altLang="ko-KR" dirty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진일보 강화</a:t>
            </a:r>
            <a:r>
              <a:rPr lang="zh-CN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隶书" pitchFamily="49" charset="-122"/>
              </a:rPr>
              <a:t> </a:t>
            </a:r>
            <a:endParaRPr lang="en-US" altLang="zh-CN" dirty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브랜드 건설</a:t>
            </a:r>
            <a:r>
              <a:rPr lang="en-US" altLang="ko-KR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기술 혁신</a:t>
            </a:r>
            <a:r>
              <a:rPr lang="en-US" altLang="ko-KR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지식재산권 중시</a:t>
            </a:r>
            <a:endParaRPr lang="en-US" altLang="zh-CN" dirty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환경 요구</a:t>
            </a:r>
            <a:r>
              <a:rPr lang="en-US" altLang="ko-KR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에너지 절약 및 온실가스 감축</a:t>
            </a:r>
            <a:endParaRPr lang="en-US" altLang="zh-CN" dirty="0">
              <a:solidFill>
                <a:srgbClr val="0000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65281"/>
            <a:ext cx="874846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업계 발전 추세</a:t>
            </a:r>
            <a:endParaRPr lang="en-US" altLang="zh-CN" sz="36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442913">
              <a:lnSpc>
                <a:spcPct val="130000"/>
              </a:lnSpc>
            </a:pPr>
            <a:r>
              <a:rPr lang="zh-CN" altLang="en-US" sz="1200" dirty="0" smtClean="0">
                <a:latin typeface="隶书" pitchFamily="49" charset="-122"/>
                <a:ea typeface="隶书" pitchFamily="49" charset="-122"/>
              </a:rPr>
              <a:t> </a:t>
            </a:r>
            <a:endParaRPr lang="en-US" altLang="zh-CN" sz="1200" dirty="0" smtClean="0">
              <a:latin typeface="隶书" pitchFamily="49" charset="-122"/>
              <a:ea typeface="隶书" pitchFamily="49" charset="-122"/>
            </a:endParaRPr>
          </a:p>
          <a:p>
            <a:pPr marL="442913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시장 발전</a:t>
            </a:r>
            <a:endParaRPr lang="en-US" altLang="zh-CN" sz="2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zh-CN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총체적인 요약</a:t>
            </a:r>
            <a:r>
              <a:rPr lang="zh-CN" altLang="en-US" sz="2800" dirty="0" smtClean="0">
                <a:latin typeface="HY궁서" panose="02030600000101010101" pitchFamily="18" charset="-127"/>
                <a:ea typeface="隶书" pitchFamily="49" charset="-122"/>
              </a:rPr>
              <a:t>：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더욱 개방적인 시장</a:t>
            </a:r>
            <a:r>
              <a:rPr lang="en-US" altLang="ko-KR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풍부하고</a:t>
            </a:r>
            <a:endParaRPr lang="en-US" altLang="ko-KR" sz="2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                  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다양화</a:t>
            </a:r>
            <a:r>
              <a:rPr lang="en-US" altLang="ko-KR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8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활력 충만</a:t>
            </a:r>
            <a:endParaRPr lang="en-US" altLang="ko-KR" sz="28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시장 방대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경제발전 안정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생활수준 향상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잠재시장</a:t>
            </a:r>
            <a:endParaRPr lang="en-US" altLang="ko-KR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시장과 제품 진일보 세분화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신흥경로 발전 촉진</a:t>
            </a:r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화장품 관세와 소비세 하향안정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업계 발전 촉진</a:t>
            </a:r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3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HY궁서" panose="02030600000101010101" pitchFamily="18" charset="-127"/>
                <a:ea typeface="隶书" pitchFamily="49" charset="-122"/>
              </a:rPr>
              <a:t>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전세계 경제의 회복에 따라</a:t>
            </a:r>
            <a:r>
              <a:rPr lang="zh-CN" altLang="en-US" sz="2000" dirty="0" smtClean="0">
                <a:latin typeface="HY궁서" panose="02030600000101010101" pitchFamily="18" charset="-127"/>
                <a:ea typeface="隶书" pitchFamily="49" charset="-122"/>
              </a:rPr>
              <a:t>，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화장품 수출입 해마다 회복</a:t>
            </a:r>
            <a:endParaRPr lang="en-US" altLang="ko-KR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화장품 시장 및 소비 점차 성숙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미를 추구하는 동시에 안전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</a:t>
            </a:r>
          </a:p>
          <a:p>
            <a:pPr marL="715962">
              <a:lnSpc>
                <a:spcPct val="130000"/>
              </a:lnSpc>
            </a:pPr>
            <a:r>
              <a:rPr lang="en-US" altLang="ko-KR" sz="20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건강과 효능 더욱 중시</a:t>
            </a:r>
            <a:endParaRPr lang="en-US" altLang="zh-CN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법규 체계 점차 개선</a:t>
            </a:r>
            <a:r>
              <a:rPr lang="en-US" altLang="ko-KR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미래 중국화장품 시장 더욱 질서 정연하고</a:t>
            </a:r>
            <a:endParaRPr lang="en-US" altLang="ko-KR" sz="20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715962">
              <a:lnSpc>
                <a:spcPct val="130000"/>
              </a:lnSpc>
            </a:pPr>
            <a:r>
              <a:rPr lang="en-US" altLang="ko-KR" sz="200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ko-KR" altLang="en-US" sz="20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아름다울 것</a:t>
            </a:r>
            <a:endParaRPr lang="en-US" altLang="zh-CN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" name="Picture 17" descr="439723_QWPEJYA4ikv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8244407" y="5044962"/>
            <a:ext cx="899591" cy="18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439723_QWPEJYA4ikv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CDD"/>
              </a:clrFrom>
              <a:clrTo>
                <a:srgbClr val="FFECDD">
                  <a:alpha val="0"/>
                </a:srgbClr>
              </a:clrTo>
            </a:clrChange>
            <a:lum bright="28000" contrast="-58000"/>
          </a:blip>
          <a:srcRect l="4016" r="52000" b="12993"/>
          <a:stretch>
            <a:fillRect/>
          </a:stretch>
        </p:blipFill>
        <p:spPr bwMode="auto">
          <a:xfrm>
            <a:off x="1" y="5013176"/>
            <a:ext cx="915326" cy="18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276872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업계 관리는 거시경제 관리 체계 중 하나의 중요한 일환이고</a:t>
            </a:r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국가 경제발전의 단계는 모두 다르며</a:t>
            </a:r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그 관리의 주체관리범위</a:t>
            </a:r>
            <a:r>
              <a:rPr lang="en-US" altLang="ko-KR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관리직능과 관리방법</a:t>
            </a:r>
            <a:r>
              <a:rPr lang="ko-KR" altLang="en-US" sz="3200" dirty="0">
                <a:latin typeface="HY궁서" panose="02030600000101010101" pitchFamily="18" charset="-127"/>
                <a:ea typeface="HY궁서" panose="02030600000101010101" pitchFamily="18" charset="-127"/>
              </a:rPr>
              <a:t>에</a:t>
            </a:r>
            <a:r>
              <a:rPr lang="ko-KR" altLang="en-US" sz="320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다소 변화가 있을 수 있음</a:t>
            </a:r>
            <a:endParaRPr lang="en-US" altLang="ko-KR" sz="3200" dirty="0" smtClean="0"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1560" y="1363415"/>
            <a:ext cx="48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1. </a:t>
            </a:r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화장품의 관리</a:t>
            </a:r>
            <a:endParaRPr lang="zh-CN" altLang="en-US" sz="4400" dirty="0">
              <a:latin typeface="HY궁서B" panose="02030600000101010101" pitchFamily="18" charset="-127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60" y="685800"/>
            <a:ext cx="6408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화장품의 감독관리 체계</a:t>
            </a:r>
            <a:endParaRPr lang="zh-CN" altLang="en-US" dirty="0">
              <a:latin typeface="HY궁서B" panose="02030600000101010101" pitchFamily="18" charset="-127"/>
            </a:endParaRP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683568" y="1556792"/>
            <a:ext cx="7272808" cy="36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2008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9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r>
              <a:rPr lang="en-US" altLang="ko-KR" sz="3200" kern="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3200" kern="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~ 2013</a:t>
            </a:r>
            <a:r>
              <a:rPr lang="ko-KR" altLang="en-US" sz="3200" kern="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3200" kern="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3200" kern="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2008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년 국무원기구개혁방안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화장품위생감독관리직능이 </a:t>
            </a: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위생부에서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국가식품약품감독관리국으로 귀속됨</a:t>
            </a:r>
            <a:endParaRPr kumimoji="1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6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(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약칭 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SFDA, </a:t>
            </a: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위생부에서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관리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)</a:t>
            </a: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2008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9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월 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1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일부터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수입화장품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특수용도화장품과 화장품신원료의 허가접수업무는 </a:t>
            </a:r>
            <a:r>
              <a:rPr kumimoji="1" lang="ko-KR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국가식약국에서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책임짐</a:t>
            </a:r>
            <a:endParaRPr kumimoji="1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73224" y="850067"/>
            <a:ext cx="8219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0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감독관리 체계 설명도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(2008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9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~ 2013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lang="zh-CN" altLang="en-US" sz="1400" dirty="0">
              <a:latin typeface="HY궁서B" panose="02030600000101010101" pitchFamily="18" charset="-127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36512" y="1844824"/>
            <a:ext cx="7787208" cy="3240360"/>
            <a:chOff x="-36512" y="1844824"/>
            <a:chExt cx="7787208" cy="3240360"/>
          </a:xfrm>
        </p:grpSpPr>
        <p:graphicFrame>
          <p:nvGraphicFramePr>
            <p:cNvPr id="4" name="内容占位符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058221"/>
                </p:ext>
              </p:extLst>
            </p:nvPr>
          </p:nvGraphicFramePr>
          <p:xfrm>
            <a:off x="-36512" y="1844824"/>
            <a:ext cx="7787208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下箭头 4"/>
            <p:cNvSpPr/>
            <p:nvPr/>
          </p:nvSpPr>
          <p:spPr>
            <a:xfrm rot="17670519">
              <a:off x="2730498" y="3093365"/>
              <a:ext cx="360040" cy="955437"/>
            </a:xfrm>
            <a:prstGeom prst="downArrow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下箭头 5"/>
            <p:cNvSpPr/>
            <p:nvPr/>
          </p:nvSpPr>
          <p:spPr>
            <a:xfrm>
              <a:off x="3779912" y="2996952"/>
              <a:ext cx="432048" cy="64807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内容占位符 3"/>
          <p:cNvSpPr txBox="1">
            <a:spLocks/>
          </p:cNvSpPr>
          <p:nvPr/>
        </p:nvSpPr>
        <p:spPr>
          <a:xfrm>
            <a:off x="827584" y="1916832"/>
            <a:ext cx="7272808" cy="36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2013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kumimoji="1" lang="ko-KR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월 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~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2013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년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3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월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국무원기구개혁과 직능 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변환 방안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: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국가식품약품감독관리총국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lang="en-US" altLang="ko-KR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설립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8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(CFDA)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931367"/>
            <a:ext cx="6480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화장품의 감독관리 체계</a:t>
            </a:r>
            <a:endParaRPr lang="zh-CN" altLang="en-US" dirty="0">
              <a:latin typeface="HY궁서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548680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화장품의 감독관리 체계</a:t>
            </a:r>
            <a:endParaRPr lang="zh-CN" altLang="en-US" dirty="0">
              <a:latin typeface="HY궁서B" panose="02030600000101010101" pitchFamily="18" charset="-127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395536" y="1484784"/>
            <a:ext cx="8352928" cy="4896544"/>
          </a:xfrm>
          <a:prstGeom prst="rect">
            <a:avLst/>
          </a:prstGeom>
        </p:spPr>
        <p:txBody>
          <a:bodyPr/>
          <a:lstStyle/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직능 변환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——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취소된 직책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   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화장품의 생산허가와 위생허가를 하나의 행정허가로 통합조정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——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하급 기관에 이양된 직책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990600" marR="0" lvl="0" indent="-631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隶书" pitchFamily="49" charset="-122"/>
              </a:rPr>
              <a:t>      </a:t>
            </a:r>
            <a:r>
              <a:rPr kumimoji="1" lang="ko-KR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수입비특수용도화장품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행정허가 직책을 성급 </a:t>
            </a:r>
            <a:r>
              <a:rPr kumimoji="1" lang="ko-KR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식약부문으로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이양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990600" marR="0" lvl="0" indent="-631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——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통합 조정된 직책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536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 </a:t>
            </a:r>
            <a:r>
              <a:rPr kumimoji="1" lang="ko-KR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국가질검총국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화장품생산행정허가와 </a:t>
            </a:r>
            <a:r>
              <a:rPr kumimoji="1" lang="ko-KR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강제검험의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직책을 </a:t>
            </a:r>
            <a:r>
              <a:rPr kumimoji="1" lang="ko-KR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국가식약총국으로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귀속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marR="0" lvl="0" indent="-536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——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강화된 직책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895350" lvl="0" indent="-536575">
              <a:spcBef>
                <a:spcPct val="20000"/>
              </a:spcBef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    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관리이념 변환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관리방식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창신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시장체제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사회감독관리와 </a:t>
            </a:r>
            <a:r>
              <a:rPr lang="ko-KR" altLang="en-US" sz="2000" kern="0" dirty="0">
                <a:latin typeface="HY궁서" panose="02030600000101010101" pitchFamily="18" charset="-127"/>
                <a:ea typeface="HY궁서" panose="02030600000101010101" pitchFamily="18" charset="-127"/>
              </a:rPr>
              <a:t>업계자율작용 충분히 발휘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생산경영자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안전제일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 </a:t>
            </a: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책임자의 유효체제 건립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631825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−"/>
              <a:tabLst/>
              <a:defRPr/>
            </a:pP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幻灯封面no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672" cy="685800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1403648" y="1484784"/>
            <a:ext cx="7488832" cy="4320480"/>
            <a:chOff x="539552" y="1124744"/>
            <a:chExt cx="7992888" cy="4320480"/>
          </a:xfrm>
        </p:grpSpPr>
        <p:grpSp>
          <p:nvGrpSpPr>
            <p:cNvPr id="14" name="组合 26"/>
            <p:cNvGrpSpPr/>
            <p:nvPr/>
          </p:nvGrpSpPr>
          <p:grpSpPr>
            <a:xfrm>
              <a:off x="539552" y="1124744"/>
              <a:ext cx="7992888" cy="4320480"/>
              <a:chOff x="611560" y="1124744"/>
              <a:chExt cx="7992888" cy="4320480"/>
            </a:xfrm>
          </p:grpSpPr>
          <p:graphicFrame>
            <p:nvGraphicFramePr>
              <p:cNvPr id="17" name="图示 16"/>
              <p:cNvGraphicFramePr/>
              <p:nvPr>
                <p:extLst>
                  <p:ext uri="{D42A27DB-BD31-4B8C-83A1-F6EECF244321}">
                    <p14:modId xmlns:p14="http://schemas.microsoft.com/office/powerpoint/2010/main" val="444270036"/>
                  </p:ext>
                </p:extLst>
              </p:nvPr>
            </p:nvGraphicFramePr>
            <p:xfrm>
              <a:off x="611560" y="1124744"/>
              <a:ext cx="7992888" cy="43204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cxnSp>
            <p:nvCxnSpPr>
              <p:cNvPr id="18" name="直接箭头连接符 17"/>
              <p:cNvCxnSpPr/>
              <p:nvPr/>
            </p:nvCxnSpPr>
            <p:spPr>
              <a:xfrm>
                <a:off x="5760824" y="4869160"/>
                <a:ext cx="651534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H="1">
                <a:off x="2609782" y="4869160"/>
                <a:ext cx="76854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699793" y="4386590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/>
                  <a:t>관리</a:t>
                </a:r>
                <a:endParaRPr lang="zh-CN" alt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96136" y="4369713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err="1" smtClean="0"/>
                  <a:t>내설</a:t>
                </a:r>
                <a:endParaRPr lang="zh-CN" altLang="en-US" sz="1600" dirty="0"/>
              </a:p>
            </p:txBody>
          </p:sp>
        </p:grpSp>
        <p:cxnSp>
          <p:nvCxnSpPr>
            <p:cNvPr id="15" name="直接箭头连接符 14"/>
            <p:cNvCxnSpPr/>
            <p:nvPr/>
          </p:nvCxnSpPr>
          <p:spPr>
            <a:xfrm flipV="1">
              <a:off x="2460919" y="3717032"/>
              <a:ext cx="1075966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 flipV="1">
              <a:off x="5381398" y="3717032"/>
              <a:ext cx="999111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右箭头 25"/>
          <p:cNvSpPr/>
          <p:nvPr/>
        </p:nvSpPr>
        <p:spPr bwMode="auto">
          <a:xfrm rot="1708796">
            <a:off x="3390137" y="3146853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迷你繁智楷" pitchFamily="2" charset="-122"/>
            </a:endParaRPr>
          </a:p>
        </p:txBody>
      </p:sp>
      <p:sp>
        <p:nvSpPr>
          <p:cNvPr id="27" name="下箭头 26"/>
          <p:cNvSpPr/>
          <p:nvPr/>
        </p:nvSpPr>
        <p:spPr bwMode="auto">
          <a:xfrm>
            <a:off x="4788024" y="2420888"/>
            <a:ext cx="576064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迷你繁智楷" pitchFamily="2" charset="-122"/>
            </a:endParaRPr>
          </a:p>
        </p:txBody>
      </p:sp>
      <p:sp>
        <p:nvSpPr>
          <p:cNvPr id="28" name="左箭头 27"/>
          <p:cNvSpPr/>
          <p:nvPr/>
        </p:nvSpPr>
        <p:spPr bwMode="auto">
          <a:xfrm rot="19964130">
            <a:off x="6124498" y="3222705"/>
            <a:ext cx="758547" cy="36004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迷你繁智楷" pitchFamily="2" charset="-122"/>
            </a:endParaRPr>
          </a:p>
        </p:txBody>
      </p:sp>
      <p:sp>
        <p:nvSpPr>
          <p:cNvPr id="29" name="上箭头 28"/>
          <p:cNvSpPr/>
          <p:nvPr/>
        </p:nvSpPr>
        <p:spPr bwMode="auto">
          <a:xfrm>
            <a:off x="4860032" y="4581128"/>
            <a:ext cx="504056" cy="288032"/>
          </a:xfrm>
          <a:prstGeom prst="upArrow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迷你繁智楷" pitchFamily="2" charset="-122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753344" y="623590"/>
            <a:ext cx="7067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0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감독관리 체계 설명도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(2013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~)</a:t>
            </a:r>
            <a:endParaRPr lang="zh-CN" altLang="en-US" sz="1800" dirty="0">
              <a:latin typeface="HY궁서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幻灯n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544" y="476672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화장품 감독관리 체계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(2013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월</a:t>
            </a:r>
            <a:r>
              <a:rPr lang="en-US" altLang="ko-KR" sz="1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~)</a:t>
            </a:r>
            <a:endParaRPr lang="zh-CN" altLang="en-US" sz="1800" dirty="0">
              <a:latin typeface="HY궁서B" panose="02030600000101010101" pitchFamily="18" charset="-127"/>
            </a:endParaRPr>
          </a:p>
        </p:txBody>
      </p:sp>
      <p:sp>
        <p:nvSpPr>
          <p:cNvPr id="13" name="内容占位符 3"/>
          <p:cNvSpPr txBox="1">
            <a:spLocks/>
          </p:cNvSpPr>
          <p:nvPr/>
        </p:nvSpPr>
        <p:spPr>
          <a:xfrm>
            <a:off x="467544" y="1340768"/>
            <a:ext cx="8208912" cy="4752528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직능 분업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隶书" pitchFamily="49" charset="-122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B" panose="02030600000101010101" pitchFamily="18" charset="-127"/>
                <a:ea typeface="HY궁서B" panose="02030600000101010101" pitchFamily="18" charset="-127"/>
              </a:rPr>
              <a:t>국가식품약품감독관리총국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기안 책임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……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화장품감독관리의 법률법규 초안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제정조직 책임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……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화장품감독관리방법 및 감독실시</a:t>
            </a:r>
            <a:endParaRPr kumimoji="1" lang="en-US" altLang="zh-CN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제정 책임</a:t>
            </a:r>
            <a:r>
              <a:rPr kumimoji="1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……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화장품감독관리조사제도 및 실시조직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중대 위법행위 조사조직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,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궁서" panose="02030600000101010101" pitchFamily="18" charset="-127"/>
                <a:ea typeface="HY궁서" panose="02030600000101010101" pitchFamily="18" charset="-127"/>
              </a:rPr>
              <a:t>문제제품 회수와 처리제도 수립 및 감독실시</a:t>
            </a:r>
            <a:endParaRPr kumimoji="1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DCE7D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F1E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迷你繁智楷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迷你繁智楷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1367</Words>
  <Application>Microsoft Office PowerPoint</Application>
  <PresentationFormat>화면 슬라이드 쇼(4:3)</PresentationFormat>
  <Paragraphs>361</Paragraphs>
  <Slides>28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1" baseType="lpstr">
      <vt:lpstr>굴림</vt:lpstr>
      <vt:lpstr>Arial</vt:lpstr>
      <vt:lpstr>SimSun</vt:lpstr>
      <vt:lpstr>맑은 고딕</vt:lpstr>
      <vt:lpstr>迷你繁智楷</vt:lpstr>
      <vt:lpstr>华文仿宋</vt:lpstr>
      <vt:lpstr>隶书</vt:lpstr>
      <vt:lpstr>Times New Roman</vt:lpstr>
      <vt:lpstr>华文行楷</vt:lpstr>
      <vt:lpstr>HY궁서</vt:lpstr>
      <vt:lpstr>HY궁서B</vt:lpstr>
      <vt:lpstr>Wingdings</vt:lpstr>
      <vt:lpstr>默认设计模板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LIQIU</dc:creator>
  <cp:lastModifiedBy>PARKBORA</cp:lastModifiedBy>
  <cp:revision>342</cp:revision>
  <dcterms:created xsi:type="dcterms:W3CDTF">2006-12-08T12:22:02Z</dcterms:created>
  <dcterms:modified xsi:type="dcterms:W3CDTF">2014-05-12T04:52:18Z</dcterms:modified>
</cp:coreProperties>
</file>