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"/>
  </p:notesMasterIdLst>
  <p:sldIdLst>
    <p:sldId id="266" r:id="rId2"/>
  </p:sldIdLst>
  <p:sldSz cx="12192000" cy="6858000"/>
  <p:notesSz cx="6786563" cy="99187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016" autoAdjust="0"/>
  </p:normalViewPr>
  <p:slideViewPr>
    <p:cSldViewPr snapToGrid="0">
      <p:cViewPr varScale="1">
        <p:scale>
          <a:sx n="66" d="100"/>
          <a:sy n="66" d="100"/>
        </p:scale>
        <p:origin x="616" y="32"/>
      </p:cViewPr>
      <p:guideLst>
        <p:guide orient="horz" pos="295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84" cy="496491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3395" y="0"/>
            <a:ext cx="2941584" cy="496491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6326F52F-22AC-4257-B6C9-40DD15815133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39838"/>
            <a:ext cx="5951537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8340" y="4772968"/>
            <a:ext cx="5429884" cy="3905300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2209"/>
            <a:ext cx="2941584" cy="496491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3395" y="9422209"/>
            <a:ext cx="2941584" cy="496491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283EAA0-0C36-44D3-AB6A-E4FEE61816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169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154C8D-3A2E-C656-ED16-E069403C2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DECA257-E70D-EB95-5637-855373E95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BADB97A-85FD-A19D-4EBA-D3CB22960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3C0A0E-E605-5DD4-41AC-908E5B35B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B7B6B10-67C7-B1BE-1923-EAA35B905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052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75701A-6C30-9DBF-3582-0203FEE97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81D5C7C-AA94-6909-C972-6C23DE4A6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41A0FB-4068-4538-2A6F-BD07C7123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18B25D-3960-1FE7-C6E0-4B1FFC3E8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13EAEA-3114-5561-7ADE-92DBF418A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183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8F1E20C-8361-BDB5-4393-D04072F69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2C14A28-182C-41BF-04FC-86DA9E096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E3422F-A447-F087-DFA7-CE4775E72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C9B06D-C3AE-E6C9-31F5-7E8C9CEDA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D70462-1066-3710-7344-19BAE4629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297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BCA786-9454-F6CD-2907-4B1130F1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1D1B94-A34C-284E-D0CB-15C5BDE31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170DBDD-75CE-E71E-4FEE-ABC679AE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33677A4-E9B4-DD94-D4FE-488644E87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80B2E21-BFDB-AFFC-2DE7-604FB736A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38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86B59C-0846-7F9A-BC45-DEE791E7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CEF5DDF-8A7E-A59D-4A7A-7FF879973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CDA2A5-7744-BB03-7508-E83AF54C3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8F45E9-B80B-C8B9-44CF-F992E66E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DD06D4-90C7-276F-BD7B-58FF133D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337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B24E4D-FFFF-977A-2351-4B8B3EA7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0D83ECA-4245-798C-09CD-36C4F5C37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3EE3223-5374-1A7A-177E-E9CC6C1AA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EB91EC-4070-3C33-A962-F030CC64F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FCBB2C-7143-88CF-99CB-262C78E0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FC7293-70E7-B186-182B-E2185697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913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1E8AEE-8050-3162-777F-E46E7A34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8135106-58C1-B9D7-24AA-78237B78E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82CAA48-8462-8B30-3CE4-AA51E405A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4273A19-7016-8866-820F-FF0714574D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9E7C147-D6D1-3DED-7A2E-B2B999CC8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D1924F2-79B2-8D37-EA45-2EC1A105D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58F6EFE-86D2-D009-1712-202510585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EA2CED1-3876-F6EE-21E9-C7CDB758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13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622AA3-E650-A999-08CF-E7A8D8B3B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041ACF2-11F5-30F7-606C-6AD766DCE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0061DC2-4A8F-3F3A-E155-05B11EA05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1232594-D9AC-206F-8749-AEFEB093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414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FF4E6A0-3B6C-B919-3503-EB3DD89B2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1AC01F-7BA7-6491-FE54-28FCC50A4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ABC556E-4660-9A72-18D7-0D7BF5054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31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DD2674-044D-26E8-4E36-8D48EEB0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96D0A5-3908-DCAC-282A-27CFEFBDB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4F80D33-A4FD-76EB-AD56-AECB0007B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FE7DE12-EC75-F816-3A55-18215C819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ABBD489-7F9D-99CA-6380-C47FE38E3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AB3A78-1304-1F89-4FB2-4283EB9C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184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9690FF-B39C-C971-8854-2EFF8D095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4F0F5B6-2FA1-D55D-7A96-EE9A13D4D7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FBE57AB-F52F-5440-22CD-D0D5D00DB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2A9F5A-DED0-8524-22B2-AFF7811ED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7684EC-EF5D-D2F3-A5E8-92C840D8A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0924190-259E-6855-AD9D-8417DA61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328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6130212-A126-F401-3D5A-A35E64AA7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9B4F25C-C672-898A-EE1F-DB8608B91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899EA40-9471-81B6-FF6E-5D5AAB23E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117BE-7FB2-4578-AC9E-6C2EC6003CAB}" type="datetimeFigureOut">
              <a:rPr lang="ko-KR" altLang="en-US" smtClean="0"/>
              <a:t>2025-01-16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09A853-024E-F2BB-9631-4A574B8A1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52BDB5-C451-17FF-D9DE-0B1D6A06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75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BEB4555-6568-9B76-876F-B99EB587E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8" t="7096" r="2938" b="1911"/>
          <a:stretch/>
        </p:blipFill>
        <p:spPr>
          <a:xfrm>
            <a:off x="7117928" y="1154390"/>
            <a:ext cx="3573815" cy="2645417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5A133EE2-FBD2-008B-2430-EBCFC23C0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" t="2568" r="1443" b="6271"/>
          <a:stretch/>
        </p:blipFill>
        <p:spPr>
          <a:xfrm>
            <a:off x="7224766" y="4049485"/>
            <a:ext cx="4709890" cy="26454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54B2EA-12A0-1CB2-96BC-AF457ED4AA17}"/>
              </a:ext>
            </a:extLst>
          </p:cNvPr>
          <p:cNvSpPr txBox="1"/>
          <p:nvPr/>
        </p:nvSpPr>
        <p:spPr>
          <a:xfrm>
            <a:off x="7129302" y="943901"/>
            <a:ext cx="7056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/>
              <a:t>제안 </a:t>
            </a:r>
            <a:r>
              <a:rPr lang="en-US" altLang="ko-KR" sz="1400" b="1" dirty="0"/>
              <a:t>1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5422B9-32DF-09E0-63B3-4A549CA21B4A}"/>
              </a:ext>
            </a:extLst>
          </p:cNvPr>
          <p:cNvSpPr txBox="1"/>
          <p:nvPr/>
        </p:nvSpPr>
        <p:spPr>
          <a:xfrm>
            <a:off x="7129302" y="3876836"/>
            <a:ext cx="7056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제안 </a:t>
            </a:r>
            <a:r>
              <a:rPr lang="en-US" altLang="ko-KR" sz="1400" b="1" dirty="0">
                <a:solidFill>
                  <a:srgbClr val="FF0000"/>
                </a:solidFill>
              </a:rPr>
              <a:t>2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4EA638-BA3A-3B98-33AD-876B2678702A}"/>
              </a:ext>
            </a:extLst>
          </p:cNvPr>
          <p:cNvSpPr txBox="1"/>
          <p:nvPr/>
        </p:nvSpPr>
        <p:spPr>
          <a:xfrm>
            <a:off x="3567620" y="60288"/>
            <a:ext cx="5056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NMN LNP </a:t>
            </a:r>
            <a:r>
              <a:rPr lang="en-US" altLang="ko-KR" sz="32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ko-K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PDRN</a:t>
            </a:r>
            <a:r>
              <a:rPr lang="en-US" altLang="ko-K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200" dirty="0">
                <a:latin typeface="Arial" panose="020B0604020202020204" pitchFamily="34" charset="0"/>
                <a:cs typeface="Arial" panose="020B0604020202020204" pitchFamily="34" charset="0"/>
              </a:rPr>
              <a:t>-/+</a:t>
            </a:r>
            <a:r>
              <a:rPr lang="en-US" altLang="ko-K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</a:t>
            </a:r>
            <a:endParaRPr lang="ko-KR" altLang="en-US" sz="3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DA7050C6-AA0E-4C28-E249-9BBCE7CBD9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7" y="933853"/>
            <a:ext cx="6644480" cy="567938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76C67BD6-590A-A216-A405-E72C8287A236}"/>
              </a:ext>
            </a:extLst>
          </p:cNvPr>
          <p:cNvSpPr/>
          <p:nvPr/>
        </p:nvSpPr>
        <p:spPr>
          <a:xfrm>
            <a:off x="7117928" y="933853"/>
            <a:ext cx="3382601" cy="273378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4431237-554B-C527-F05B-58CBE1040439}"/>
              </a:ext>
            </a:extLst>
          </p:cNvPr>
          <p:cNvSpPr/>
          <p:nvPr/>
        </p:nvSpPr>
        <p:spPr>
          <a:xfrm>
            <a:off x="7117928" y="3870143"/>
            <a:ext cx="4816728" cy="27337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2FAC6E-19B8-0C9B-45F1-1DC87B223CAB}"/>
              </a:ext>
            </a:extLst>
          </p:cNvPr>
          <p:cNvSpPr txBox="1"/>
          <p:nvPr/>
        </p:nvSpPr>
        <p:spPr>
          <a:xfrm>
            <a:off x="9744090" y="136517"/>
            <a:ext cx="2377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무진메디</a:t>
            </a:r>
            <a:r>
              <a:rPr lang="en-US" altLang="ko-K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공동연구</a:t>
            </a:r>
          </a:p>
        </p:txBody>
      </p: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2D543BCD-F0E4-A3EF-CAE1-38FD69101BA2}"/>
              </a:ext>
            </a:extLst>
          </p:cNvPr>
          <p:cNvCxnSpPr>
            <a:cxnSpLocks/>
          </p:cNvCxnSpPr>
          <p:nvPr/>
        </p:nvCxnSpPr>
        <p:spPr>
          <a:xfrm>
            <a:off x="0" y="683288"/>
            <a:ext cx="12192000" cy="0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276FCC1C-0013-5EF4-648C-3D9EAB49139E}"/>
              </a:ext>
            </a:extLst>
          </p:cNvPr>
          <p:cNvCxnSpPr>
            <a:cxnSpLocks/>
          </p:cNvCxnSpPr>
          <p:nvPr/>
        </p:nvCxnSpPr>
        <p:spPr>
          <a:xfrm>
            <a:off x="0" y="755301"/>
            <a:ext cx="12192000" cy="0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158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</TotalTime>
  <Words>12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장승희</dc:creator>
  <cp:lastModifiedBy>주식회사이셀</cp:lastModifiedBy>
  <cp:revision>62</cp:revision>
  <cp:lastPrinted>2024-10-24T01:00:33Z</cp:lastPrinted>
  <dcterms:created xsi:type="dcterms:W3CDTF">2023-11-04T08:31:52Z</dcterms:created>
  <dcterms:modified xsi:type="dcterms:W3CDTF">2025-01-16T02:02:48Z</dcterms:modified>
</cp:coreProperties>
</file>